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67" r:id="rId13"/>
    <p:sldId id="268" r:id="rId14"/>
    <p:sldId id="269" r:id="rId15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8" userDrawn="1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00" autoAdjust="0"/>
    <p:restoredTop sz="93849" autoAdjust="0"/>
  </p:normalViewPr>
  <p:slideViewPr>
    <p:cSldViewPr>
      <p:cViewPr varScale="1">
        <p:scale>
          <a:sx n="89" d="100"/>
          <a:sy n="89" d="100"/>
        </p:scale>
        <p:origin x="1074" y="78"/>
      </p:cViewPr>
      <p:guideLst>
        <p:guide orient="horz" pos="2868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8692895" y="5096255"/>
            <a:ext cx="451484" cy="47625"/>
          </a:xfrm>
          <a:custGeom>
            <a:avLst/>
            <a:gdLst/>
            <a:ahLst/>
            <a:cxnLst/>
            <a:rect l="l" t="t" r="r" b="b"/>
            <a:pathLst>
              <a:path w="451484" h="47625">
                <a:moveTo>
                  <a:pt x="451103" y="47244"/>
                </a:moveTo>
                <a:lnTo>
                  <a:pt x="0" y="47244"/>
                </a:lnTo>
                <a:lnTo>
                  <a:pt x="0" y="0"/>
                </a:lnTo>
                <a:lnTo>
                  <a:pt x="451103" y="0"/>
                </a:lnTo>
                <a:lnTo>
                  <a:pt x="451103" y="47244"/>
                </a:lnTo>
                <a:close/>
              </a:path>
            </a:pathLst>
          </a:custGeom>
          <a:solidFill>
            <a:srgbClr val="FF409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548127"/>
            <a:ext cx="512064" cy="47243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505968" y="2551176"/>
            <a:ext cx="213360" cy="41275"/>
          </a:xfrm>
          <a:custGeom>
            <a:avLst/>
            <a:gdLst/>
            <a:ahLst/>
            <a:cxnLst/>
            <a:rect l="l" t="t" r="r" b="b"/>
            <a:pathLst>
              <a:path w="213359" h="41275">
                <a:moveTo>
                  <a:pt x="213359" y="41148"/>
                </a:moveTo>
                <a:lnTo>
                  <a:pt x="0" y="41148"/>
                </a:lnTo>
                <a:lnTo>
                  <a:pt x="0" y="0"/>
                </a:lnTo>
                <a:lnTo>
                  <a:pt x="213359" y="0"/>
                </a:lnTo>
                <a:lnTo>
                  <a:pt x="213359" y="41148"/>
                </a:lnTo>
                <a:close/>
              </a:path>
            </a:pathLst>
          </a:custGeom>
          <a:solidFill>
            <a:srgbClr val="FF9E4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29005" y="1974545"/>
            <a:ext cx="5361571" cy="117598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80694" y="2038591"/>
            <a:ext cx="7382611" cy="538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FF4092"/>
                </a:solidFill>
                <a:latin typeface="Tahoma"/>
                <a:cs typeface="Tahoma"/>
              </a:defRPr>
            </a:lvl1pPr>
          </a:lstStyle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‹Nº›</a:t>
            </a:fld>
            <a:endParaRPr spc="-26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FF9E44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FF4092"/>
                </a:solidFill>
                <a:latin typeface="Tahoma"/>
                <a:cs typeface="Tahoma"/>
              </a:defRPr>
            </a:lvl1pPr>
          </a:lstStyle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‹Nº›</a:t>
            </a:fld>
            <a:endParaRPr spc="-26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FF4092"/>
                </a:solidFill>
                <a:latin typeface="Tahoma"/>
                <a:cs typeface="Tahoma"/>
              </a:defRPr>
            </a:lvl1pPr>
          </a:lstStyle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‹Nº›</a:t>
            </a:fld>
            <a:endParaRPr spc="-26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FF4092"/>
                </a:solidFill>
                <a:latin typeface="Tahoma"/>
                <a:cs typeface="Tahoma"/>
              </a:defRPr>
            </a:lvl1pPr>
          </a:lstStyle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‹Nº›</a:t>
            </a:fld>
            <a:endParaRPr spc="-26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8692895" y="5096255"/>
            <a:ext cx="451484" cy="47625"/>
          </a:xfrm>
          <a:custGeom>
            <a:avLst/>
            <a:gdLst/>
            <a:ahLst/>
            <a:cxnLst/>
            <a:rect l="l" t="t" r="r" b="b"/>
            <a:pathLst>
              <a:path w="451484" h="47625">
                <a:moveTo>
                  <a:pt x="451103" y="47244"/>
                </a:moveTo>
                <a:lnTo>
                  <a:pt x="0" y="47244"/>
                </a:lnTo>
                <a:lnTo>
                  <a:pt x="0" y="0"/>
                </a:lnTo>
                <a:lnTo>
                  <a:pt x="451103" y="0"/>
                </a:lnTo>
                <a:lnTo>
                  <a:pt x="451103" y="47244"/>
                </a:lnTo>
                <a:close/>
              </a:path>
            </a:pathLst>
          </a:custGeom>
          <a:solidFill>
            <a:srgbClr val="FF409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548127"/>
            <a:ext cx="512064" cy="47243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505968" y="2551176"/>
            <a:ext cx="213360" cy="41275"/>
          </a:xfrm>
          <a:custGeom>
            <a:avLst/>
            <a:gdLst/>
            <a:ahLst/>
            <a:cxnLst/>
            <a:rect l="l" t="t" r="r" b="b"/>
            <a:pathLst>
              <a:path w="213359" h="41275">
                <a:moveTo>
                  <a:pt x="213359" y="41148"/>
                </a:moveTo>
                <a:lnTo>
                  <a:pt x="0" y="41148"/>
                </a:lnTo>
                <a:lnTo>
                  <a:pt x="0" y="0"/>
                </a:lnTo>
                <a:lnTo>
                  <a:pt x="213359" y="0"/>
                </a:lnTo>
                <a:lnTo>
                  <a:pt x="213359" y="41148"/>
                </a:lnTo>
                <a:close/>
              </a:path>
            </a:pathLst>
          </a:custGeom>
          <a:solidFill>
            <a:srgbClr val="FF9E4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37576" y="4515611"/>
            <a:ext cx="964692" cy="44653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FF4092"/>
                </a:solidFill>
                <a:latin typeface="Tahoma"/>
                <a:cs typeface="Tahoma"/>
              </a:defRPr>
            </a:lvl1pPr>
          </a:lstStyle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‹Nº›</a:t>
            </a:fld>
            <a:endParaRPr spc="-26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8692895" y="5096255"/>
            <a:ext cx="451484" cy="47625"/>
          </a:xfrm>
          <a:custGeom>
            <a:avLst/>
            <a:gdLst/>
            <a:ahLst/>
            <a:cxnLst/>
            <a:rect l="l" t="t" r="r" b="b"/>
            <a:pathLst>
              <a:path w="451484" h="47625">
                <a:moveTo>
                  <a:pt x="451103" y="47244"/>
                </a:moveTo>
                <a:lnTo>
                  <a:pt x="0" y="47244"/>
                </a:lnTo>
                <a:lnTo>
                  <a:pt x="0" y="0"/>
                </a:lnTo>
                <a:lnTo>
                  <a:pt x="451103" y="0"/>
                </a:lnTo>
                <a:lnTo>
                  <a:pt x="451103" y="47244"/>
                </a:lnTo>
                <a:close/>
              </a:path>
            </a:pathLst>
          </a:custGeom>
          <a:solidFill>
            <a:srgbClr val="FF409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2548127"/>
            <a:ext cx="512064" cy="47243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505968" y="2551176"/>
            <a:ext cx="213360" cy="41275"/>
          </a:xfrm>
          <a:custGeom>
            <a:avLst/>
            <a:gdLst/>
            <a:ahLst/>
            <a:cxnLst/>
            <a:rect l="l" t="t" r="r" b="b"/>
            <a:pathLst>
              <a:path w="213359" h="41275">
                <a:moveTo>
                  <a:pt x="213359" y="41148"/>
                </a:moveTo>
                <a:lnTo>
                  <a:pt x="0" y="41148"/>
                </a:lnTo>
                <a:lnTo>
                  <a:pt x="0" y="0"/>
                </a:lnTo>
                <a:lnTo>
                  <a:pt x="213359" y="0"/>
                </a:lnTo>
                <a:lnTo>
                  <a:pt x="213359" y="41148"/>
                </a:lnTo>
                <a:close/>
              </a:path>
            </a:pathLst>
          </a:custGeom>
          <a:solidFill>
            <a:srgbClr val="FF9E4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84108" y="405015"/>
            <a:ext cx="5375782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91185" y="1008430"/>
            <a:ext cx="8561628" cy="11950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FF9E44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05164" y="4812715"/>
            <a:ext cx="226695" cy="2228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rgbClr val="FF4092"/>
                </a:solidFill>
                <a:latin typeface="Tahoma"/>
                <a:cs typeface="Tahoma"/>
              </a:defRPr>
            </a:lvl1pPr>
          </a:lstStyle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‹Nº›</a:t>
            </a:fld>
            <a:endParaRPr spc="-26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18" Type="http://schemas.openxmlformats.org/officeDocument/2006/relationships/image" Target="../media/image3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17" Type="http://schemas.openxmlformats.org/officeDocument/2006/relationships/image" Target="../media/image31.png"/><Relationship Id="rId2" Type="http://schemas.openxmlformats.org/officeDocument/2006/relationships/image" Target="../media/image16.png"/><Relationship Id="rId16" Type="http://schemas.openxmlformats.org/officeDocument/2006/relationships/image" Target="../media/image30.png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19" Type="http://schemas.openxmlformats.org/officeDocument/2006/relationships/image" Target="../media/image33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schala/Proyecto-Clonacion_Adobe.gi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692895" y="5096255"/>
              <a:ext cx="451484" cy="47625"/>
            </a:xfrm>
            <a:custGeom>
              <a:avLst/>
              <a:gdLst/>
              <a:ahLst/>
              <a:cxnLst/>
              <a:rect l="l" t="t" r="r" b="b"/>
              <a:pathLst>
                <a:path w="451484" h="47625">
                  <a:moveTo>
                    <a:pt x="451103" y="47244"/>
                  </a:moveTo>
                  <a:lnTo>
                    <a:pt x="0" y="47244"/>
                  </a:lnTo>
                  <a:lnTo>
                    <a:pt x="0" y="0"/>
                  </a:lnTo>
                  <a:lnTo>
                    <a:pt x="451103" y="0"/>
                  </a:lnTo>
                  <a:lnTo>
                    <a:pt x="451103" y="47244"/>
                  </a:lnTo>
                  <a:close/>
                </a:path>
              </a:pathLst>
            </a:custGeom>
            <a:solidFill>
              <a:srgbClr val="FF40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548127"/>
              <a:ext cx="512064" cy="47243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505968" y="2551176"/>
              <a:ext cx="213360" cy="41275"/>
            </a:xfrm>
            <a:custGeom>
              <a:avLst/>
              <a:gdLst/>
              <a:ahLst/>
              <a:cxnLst/>
              <a:rect l="l" t="t" r="r" b="b"/>
              <a:pathLst>
                <a:path w="213359" h="41275">
                  <a:moveTo>
                    <a:pt x="213359" y="41148"/>
                  </a:moveTo>
                  <a:lnTo>
                    <a:pt x="0" y="41148"/>
                  </a:lnTo>
                  <a:lnTo>
                    <a:pt x="0" y="0"/>
                  </a:lnTo>
                  <a:lnTo>
                    <a:pt x="213359" y="0"/>
                  </a:lnTo>
                  <a:lnTo>
                    <a:pt x="213359" y="41148"/>
                  </a:lnTo>
                  <a:close/>
                </a:path>
              </a:pathLst>
            </a:custGeom>
            <a:solidFill>
              <a:srgbClr val="FF9E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78587" y="0"/>
            <a:ext cx="1544955" cy="12458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000" spc="-65" dirty="0">
                <a:solidFill>
                  <a:srgbClr val="FF4092"/>
                </a:solidFill>
              </a:rPr>
              <a:t>R</a:t>
            </a:r>
            <a:r>
              <a:rPr sz="8000" spc="-910" dirty="0">
                <a:solidFill>
                  <a:srgbClr val="FF4092"/>
                </a:solidFill>
              </a:rPr>
              <a:t>Í</a:t>
            </a:r>
            <a:r>
              <a:rPr sz="8000" spc="-685" dirty="0">
                <a:solidFill>
                  <a:srgbClr val="FF4092"/>
                </a:solidFill>
              </a:rPr>
              <a:t>O</a:t>
            </a:r>
            <a:endParaRPr sz="8000"/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37576" y="4515611"/>
            <a:ext cx="964692" cy="446531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78587" y="1046674"/>
            <a:ext cx="4111625" cy="3768725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75"/>
              </a:spcBef>
            </a:pPr>
            <a:r>
              <a:rPr sz="4000" spc="-5" dirty="0">
                <a:solidFill>
                  <a:srgbClr val="FF9E44"/>
                </a:solidFill>
                <a:latin typeface="Tahoma"/>
                <a:cs typeface="Tahoma"/>
              </a:rPr>
              <a:t>SOFTWARE</a:t>
            </a:r>
            <a:endParaRPr sz="4000">
              <a:latin typeface="Tahoma"/>
              <a:cs typeface="Tahoma"/>
            </a:endParaRPr>
          </a:p>
          <a:p>
            <a:pPr marL="10287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solidFill>
                  <a:srgbClr val="B4A4E0"/>
                </a:solidFill>
                <a:latin typeface="Arial MT"/>
                <a:cs typeface="Arial MT"/>
              </a:rPr>
              <a:t>Academia</a:t>
            </a:r>
            <a:r>
              <a:rPr sz="1400" spc="-20" dirty="0">
                <a:solidFill>
                  <a:srgbClr val="B4A4E0"/>
                </a:solidFill>
                <a:latin typeface="Arial MT"/>
                <a:cs typeface="Arial MT"/>
              </a:rPr>
              <a:t> </a:t>
            </a:r>
            <a:r>
              <a:rPr sz="1400" spc="-5" dirty="0">
                <a:solidFill>
                  <a:srgbClr val="B4A4E0"/>
                </a:solidFill>
                <a:latin typeface="Arial MT"/>
                <a:cs typeface="Arial MT"/>
              </a:rPr>
              <a:t>para</a:t>
            </a:r>
            <a:r>
              <a:rPr sz="1400" spc="-15" dirty="0">
                <a:solidFill>
                  <a:srgbClr val="B4A4E0"/>
                </a:solidFill>
                <a:latin typeface="Arial MT"/>
                <a:cs typeface="Arial MT"/>
              </a:rPr>
              <a:t> </a:t>
            </a:r>
            <a:r>
              <a:rPr sz="1400" spc="-5" dirty="0">
                <a:solidFill>
                  <a:srgbClr val="B4A4E0"/>
                </a:solidFill>
                <a:latin typeface="Arial MT"/>
                <a:cs typeface="Arial MT"/>
              </a:rPr>
              <a:t>desarrolladores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15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50">
              <a:latin typeface="Arial MT"/>
              <a:cs typeface="Arial MT"/>
            </a:endParaRPr>
          </a:p>
          <a:p>
            <a:pPr marL="85725">
              <a:lnSpc>
                <a:spcPct val="100000"/>
              </a:lnSpc>
            </a:pPr>
            <a:r>
              <a:rPr sz="2000" spc="7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:</a:t>
            </a:r>
            <a:endParaRPr sz="2000">
              <a:latin typeface="Tahoma"/>
              <a:cs typeface="Tahoma"/>
            </a:endParaRPr>
          </a:p>
          <a:p>
            <a:pPr marL="85725" marR="5080">
              <a:lnSpc>
                <a:spcPct val="114999"/>
              </a:lnSpc>
            </a:pP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ss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4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80" dirty="0">
                <a:solidFill>
                  <a:srgbClr val="FFFFFF"/>
                </a:solidFill>
                <a:latin typeface="Tahoma"/>
                <a:cs typeface="Tahoma"/>
              </a:rPr>
              <a:t>j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14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80" dirty="0">
                <a:solidFill>
                  <a:srgbClr val="FFFFFF"/>
                </a:solidFill>
                <a:latin typeface="Tahoma"/>
                <a:cs typeface="Tahoma"/>
              </a:rPr>
              <a:t>j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  </a:t>
            </a:r>
            <a:r>
              <a:rPr sz="2000" spc="315" dirty="0">
                <a:solidFill>
                  <a:srgbClr val="FFFFFF"/>
                </a:solidFill>
                <a:latin typeface="Tahoma"/>
                <a:cs typeface="Tahoma"/>
              </a:rPr>
              <a:t>J</a:t>
            </a:r>
            <a:r>
              <a:rPr sz="2000" spc="-5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an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1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rr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14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1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endParaRPr sz="2000">
              <a:latin typeface="Tahoma"/>
              <a:cs typeface="Tahoma"/>
            </a:endParaRPr>
          </a:p>
          <a:p>
            <a:pPr marL="85725" marR="985519">
              <a:lnSpc>
                <a:spcPct val="114999"/>
              </a:lnSpc>
            </a:pP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nn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15" dirty="0">
                <a:solidFill>
                  <a:srgbClr val="FFFFFF"/>
                </a:solidFill>
                <a:latin typeface="Tahoma"/>
                <a:cs typeface="Tahoma"/>
              </a:rPr>
              <a:t>J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14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3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5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-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 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70" dirty="0">
                <a:solidFill>
                  <a:srgbClr val="FFFFFF"/>
                </a:solidFill>
                <a:latin typeface="Tahoma"/>
                <a:cs typeface="Tahoma"/>
              </a:rPr>
              <a:t>Q</a:t>
            </a:r>
            <a:r>
              <a:rPr sz="2000" spc="-5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80" dirty="0">
                <a:solidFill>
                  <a:srgbClr val="FFFFFF"/>
                </a:solidFill>
                <a:latin typeface="Tahoma"/>
                <a:cs typeface="Tahoma"/>
              </a:rPr>
              <a:t>j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3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20" dirty="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  </a:t>
            </a:r>
            <a:r>
              <a:rPr sz="2000" spc="-114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5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nn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50" dirty="0">
                <a:solidFill>
                  <a:srgbClr val="FFFFFF"/>
                </a:solidFill>
                <a:latin typeface="Tahoma"/>
                <a:cs typeface="Tahoma"/>
              </a:rPr>
              <a:t>v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12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14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endParaRPr sz="2000">
              <a:latin typeface="Tahoma"/>
              <a:cs typeface="Tahoma"/>
            </a:endParaRPr>
          </a:p>
          <a:p>
            <a:pPr marL="85725">
              <a:lnSpc>
                <a:spcPct val="100000"/>
              </a:lnSpc>
              <a:spcBef>
                <a:spcPts val="360"/>
              </a:spcBef>
            </a:pP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á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11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x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1</a:t>
            </a:fld>
            <a:endParaRPr spc="-26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2720">
              <a:lnSpc>
                <a:spcPct val="100000"/>
              </a:lnSpc>
              <a:spcBef>
                <a:spcPts val="100"/>
              </a:spcBef>
            </a:pPr>
            <a:r>
              <a:rPr spc="95" dirty="0"/>
              <a:t>P</a:t>
            </a:r>
            <a:r>
              <a:rPr spc="-20" dirty="0"/>
              <a:t>R</a:t>
            </a:r>
            <a:r>
              <a:rPr spc="-204" dirty="0"/>
              <a:t>O</a:t>
            </a:r>
            <a:r>
              <a:rPr spc="-25" dirty="0"/>
              <a:t>Y</a:t>
            </a:r>
            <a:r>
              <a:rPr spc="105" dirty="0"/>
              <a:t>E</a:t>
            </a:r>
            <a:r>
              <a:rPr spc="15" dirty="0"/>
              <a:t>C</a:t>
            </a:r>
            <a:r>
              <a:rPr spc="-40" dirty="0"/>
              <a:t>T</a:t>
            </a:r>
            <a:r>
              <a:rPr spc="-210" dirty="0"/>
              <a:t>O</a:t>
            </a:r>
            <a:r>
              <a:rPr spc="-260" dirty="0"/>
              <a:t> </a:t>
            </a:r>
            <a:r>
              <a:rPr spc="114" dirty="0"/>
              <a:t>F</a:t>
            </a:r>
            <a:r>
              <a:rPr spc="-275" dirty="0"/>
              <a:t>I</a:t>
            </a:r>
            <a:r>
              <a:rPr spc="20" dirty="0"/>
              <a:t>N</a:t>
            </a:r>
            <a:r>
              <a:rPr spc="15" dirty="0"/>
              <a:t>A</a:t>
            </a:r>
            <a:r>
              <a:rPr spc="165" dirty="0"/>
              <a:t>L</a:t>
            </a:r>
            <a:r>
              <a:rPr spc="-260" dirty="0"/>
              <a:t> </a:t>
            </a:r>
            <a:r>
              <a:rPr spc="-20" dirty="0"/>
              <a:t>R</a:t>
            </a:r>
            <a:r>
              <a:rPr spc="-275" dirty="0"/>
              <a:t>Í</a:t>
            </a:r>
            <a:r>
              <a:rPr spc="-210" dirty="0"/>
              <a:t>O</a:t>
            </a:r>
            <a:r>
              <a:rPr spc="-260" dirty="0"/>
              <a:t> </a:t>
            </a:r>
            <a:r>
              <a:rPr spc="60" dirty="0"/>
              <a:t>S</a:t>
            </a:r>
            <a:r>
              <a:rPr spc="-204" dirty="0"/>
              <a:t>O</a:t>
            </a:r>
            <a:r>
              <a:rPr spc="114" dirty="0"/>
              <a:t>F</a:t>
            </a:r>
            <a:r>
              <a:rPr spc="-40" dirty="0"/>
              <a:t>T</a:t>
            </a:r>
            <a:r>
              <a:rPr spc="-60" dirty="0"/>
              <a:t>W</a:t>
            </a:r>
            <a:r>
              <a:rPr spc="15" dirty="0"/>
              <a:t>A</a:t>
            </a:r>
            <a:r>
              <a:rPr spc="-20" dirty="0"/>
              <a:t>R</a:t>
            </a:r>
            <a:r>
              <a:rPr spc="105" dirty="0"/>
              <a:t>E</a:t>
            </a:r>
            <a:r>
              <a:rPr spc="-265" dirty="0"/>
              <a:t> </a:t>
            </a:r>
            <a:r>
              <a:rPr spc="-25" dirty="0"/>
              <a:t>2</a:t>
            </a:r>
            <a:r>
              <a:rPr spc="45" dirty="0"/>
              <a:t>0</a:t>
            </a:r>
            <a:r>
              <a:rPr spc="-25" dirty="0"/>
              <a:t>2</a:t>
            </a:r>
            <a:r>
              <a:rPr spc="-75" dirty="0"/>
              <a:t>3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37576" y="4515611"/>
            <a:ext cx="964692" cy="44653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291185" y="1008430"/>
            <a:ext cx="8561628" cy="293157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1334" marR="5080">
              <a:lnSpc>
                <a:spcPct val="100000"/>
              </a:lnSpc>
              <a:spcBef>
                <a:spcPts val="100"/>
              </a:spcBef>
              <a:buAutoNum type="arabicPeriod" startAt="3"/>
              <a:tabLst>
                <a:tab pos="826135" algn="l"/>
              </a:tabLst>
            </a:pPr>
            <a:r>
              <a:rPr spc="35" dirty="0"/>
              <a:t>Principales</a:t>
            </a:r>
            <a:r>
              <a:rPr spc="-260" dirty="0"/>
              <a:t> </a:t>
            </a:r>
            <a:r>
              <a:rPr spc="40" dirty="0"/>
              <a:t>retos</a:t>
            </a:r>
            <a:r>
              <a:rPr spc="-254" dirty="0"/>
              <a:t> </a:t>
            </a:r>
            <a:r>
              <a:rPr spc="15" dirty="0"/>
              <a:t>enfrentados</a:t>
            </a:r>
            <a:r>
              <a:rPr spc="-260" dirty="0"/>
              <a:t> </a:t>
            </a:r>
            <a:r>
              <a:rPr spc="-15" dirty="0"/>
              <a:t>en</a:t>
            </a:r>
            <a:r>
              <a:rPr spc="-254" dirty="0"/>
              <a:t> </a:t>
            </a:r>
            <a:r>
              <a:rPr spc="10" dirty="0"/>
              <a:t>el</a:t>
            </a:r>
            <a:r>
              <a:rPr spc="-265" dirty="0"/>
              <a:t> </a:t>
            </a:r>
            <a:r>
              <a:rPr spc="10" dirty="0"/>
              <a:t>desarrollo</a:t>
            </a:r>
            <a:r>
              <a:rPr spc="-254" dirty="0"/>
              <a:t> </a:t>
            </a:r>
            <a:r>
              <a:rPr dirty="0"/>
              <a:t>del</a:t>
            </a:r>
            <a:r>
              <a:rPr spc="-265" dirty="0"/>
              <a:t> </a:t>
            </a:r>
            <a:r>
              <a:rPr spc="20" dirty="0"/>
              <a:t>proyecto </a:t>
            </a:r>
            <a:r>
              <a:rPr spc="-735" dirty="0"/>
              <a:t> </a:t>
            </a:r>
            <a:r>
              <a:rPr spc="5" dirty="0"/>
              <a:t>final.</a:t>
            </a:r>
          </a:p>
          <a:p>
            <a:pPr marL="1037590" lvl="1" indent="-457834">
              <a:lnSpc>
                <a:spcPct val="100000"/>
              </a:lnSpc>
              <a:spcBef>
                <a:spcPts val="1045"/>
              </a:spcBef>
              <a:buAutoNum type="arabicPeriod"/>
              <a:tabLst>
                <a:tab pos="1038225" algn="l"/>
                <a:tab pos="1038860" algn="l"/>
              </a:tabLst>
            </a:pP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-4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75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 err="1" smtClean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dirty="0" err="1" smtClean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50" dirty="0" err="1" smtClean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70" dirty="0" err="1" smtClean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endParaRPr lang="es-ES" sz="2000" spc="70" dirty="0" smtClean="0">
              <a:solidFill>
                <a:srgbClr val="FFFFFF"/>
              </a:solidFill>
              <a:latin typeface="Tahoma"/>
              <a:cs typeface="Tahoma"/>
            </a:endParaRPr>
          </a:p>
          <a:p>
            <a:pPr marL="1037590" lvl="1" indent="-457834">
              <a:lnSpc>
                <a:spcPct val="100000"/>
              </a:lnSpc>
              <a:spcBef>
                <a:spcPts val="1045"/>
              </a:spcBef>
              <a:buAutoNum type="arabicPeriod"/>
              <a:tabLst>
                <a:tab pos="1038225" algn="l"/>
                <a:tab pos="1038860" algn="l"/>
              </a:tabLst>
            </a:pPr>
            <a:r>
              <a:rPr lang="es-ES" sz="2000" spc="70" dirty="0" smtClean="0">
                <a:solidFill>
                  <a:srgbClr val="FFFFFF"/>
                </a:solidFill>
                <a:latin typeface="Tahoma"/>
                <a:cs typeface="Tahoma"/>
              </a:rPr>
              <a:t>Aplicar </a:t>
            </a:r>
            <a:r>
              <a:rPr lang="es-ES" sz="2000" spc="70" dirty="0">
                <a:solidFill>
                  <a:srgbClr val="FFFFFF"/>
                </a:solidFill>
                <a:latin typeface="Tahoma"/>
                <a:cs typeface="Tahoma"/>
              </a:rPr>
              <a:t>los slider a el </a:t>
            </a:r>
            <a:r>
              <a:rPr lang="es-ES" sz="2000" spc="70" dirty="0" smtClean="0">
                <a:solidFill>
                  <a:srgbClr val="FFFFFF"/>
                </a:solidFill>
                <a:latin typeface="Tahoma"/>
                <a:cs typeface="Tahoma"/>
              </a:rPr>
              <a:t>carrusel</a:t>
            </a:r>
          </a:p>
          <a:p>
            <a:pPr marL="1037590" lvl="1" indent="-457834">
              <a:lnSpc>
                <a:spcPct val="100000"/>
              </a:lnSpc>
              <a:spcBef>
                <a:spcPts val="1045"/>
              </a:spcBef>
              <a:buAutoNum type="arabicPeriod"/>
              <a:tabLst>
                <a:tab pos="1038225" algn="l"/>
                <a:tab pos="1038860" algn="l"/>
              </a:tabLst>
            </a:pPr>
            <a:r>
              <a:rPr lang="es-ES" sz="2000" spc="70" dirty="0" smtClean="0">
                <a:solidFill>
                  <a:srgbClr val="FFFFFF"/>
                </a:solidFill>
                <a:latin typeface="Tahoma"/>
                <a:cs typeface="Tahoma"/>
              </a:rPr>
              <a:t>Agregar </a:t>
            </a:r>
            <a:r>
              <a:rPr lang="es-ES" sz="2000" spc="70" dirty="0">
                <a:solidFill>
                  <a:srgbClr val="FFFFFF"/>
                </a:solidFill>
                <a:latin typeface="Tahoma"/>
                <a:cs typeface="Tahoma"/>
              </a:rPr>
              <a:t>los iconos </a:t>
            </a:r>
            <a:endParaRPr lang="es-ES" sz="2000" spc="70" dirty="0" smtClean="0">
              <a:solidFill>
                <a:srgbClr val="FFFFFF"/>
              </a:solidFill>
              <a:latin typeface="Tahoma"/>
              <a:cs typeface="Tahoma"/>
            </a:endParaRPr>
          </a:p>
          <a:p>
            <a:pPr marL="1037590" lvl="1" indent="-457834">
              <a:lnSpc>
                <a:spcPct val="100000"/>
              </a:lnSpc>
              <a:spcBef>
                <a:spcPts val="1045"/>
              </a:spcBef>
              <a:buAutoNum type="arabicPeriod"/>
              <a:tabLst>
                <a:tab pos="1038225" algn="l"/>
                <a:tab pos="1038860" algn="l"/>
              </a:tabLst>
            </a:pPr>
            <a:r>
              <a:rPr lang="es-ES" sz="2000" spc="70" dirty="0" smtClean="0">
                <a:solidFill>
                  <a:srgbClr val="FFFFFF"/>
                </a:solidFill>
                <a:latin typeface="Tahoma"/>
                <a:cs typeface="Tahoma"/>
              </a:rPr>
              <a:t>Implementar</a:t>
            </a:r>
            <a:r>
              <a:rPr lang="es-ES" sz="2000" spc="70" dirty="0">
                <a:solidFill>
                  <a:srgbClr val="FFFFFF"/>
                </a:solidFill>
                <a:latin typeface="Tahoma"/>
                <a:cs typeface="Tahoma"/>
              </a:rPr>
              <a:t> el </a:t>
            </a:r>
            <a:r>
              <a:rPr lang="es-ES" sz="2000" spc="70" dirty="0" err="1">
                <a:solidFill>
                  <a:srgbClr val="FFFFFF"/>
                </a:solidFill>
                <a:latin typeface="Tahoma"/>
                <a:cs typeface="Tahoma"/>
              </a:rPr>
              <a:t>responsive</a:t>
            </a:r>
            <a:endParaRPr lang="es-ES" sz="2000" spc="70" dirty="0" smtClean="0">
              <a:solidFill>
                <a:srgbClr val="FFFFFF"/>
              </a:solidFill>
              <a:latin typeface="Tahoma"/>
              <a:cs typeface="Tahoma"/>
            </a:endParaRPr>
          </a:p>
          <a:p>
            <a:pPr marL="579756" lvl="1">
              <a:lnSpc>
                <a:spcPct val="100000"/>
              </a:lnSpc>
              <a:spcBef>
                <a:spcPts val="1045"/>
              </a:spcBef>
              <a:tabLst>
                <a:tab pos="1038225" algn="l"/>
                <a:tab pos="1038860" algn="l"/>
              </a:tabLst>
            </a:pPr>
            <a:endParaRPr sz="2000" dirty="0">
              <a:latin typeface="Tahoma"/>
              <a:cs typeface="Tahom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10</a:t>
            </a:fld>
            <a:endParaRPr spc="-26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11174" y="611759"/>
            <a:ext cx="7539355" cy="9367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5"/>
              </a:spcBef>
              <a:tabLst>
                <a:tab pos="283210" algn="l"/>
              </a:tabLst>
            </a:pPr>
            <a:r>
              <a:rPr lang="es-ES" sz="2000" spc="45" dirty="0" smtClean="0">
                <a:solidFill>
                  <a:srgbClr val="FFFFFF"/>
                </a:solidFill>
                <a:latin typeface="Tahoma"/>
                <a:cs typeface="Tahoma"/>
              </a:rPr>
              <a:t>Este es el resultado de la estructura de la pagina, la cual se compone de un </a:t>
            </a:r>
            <a:r>
              <a:rPr lang="es-ES" sz="2000" spc="45" dirty="0" err="1" smtClean="0">
                <a:solidFill>
                  <a:srgbClr val="FFFFFF"/>
                </a:solidFill>
                <a:latin typeface="Tahoma"/>
                <a:cs typeface="Tahoma"/>
              </a:rPr>
              <a:t>header</a:t>
            </a:r>
            <a:r>
              <a:rPr lang="es-ES" sz="2000" spc="45" dirty="0" smtClean="0">
                <a:solidFill>
                  <a:srgbClr val="FFFFFF"/>
                </a:solidFill>
                <a:latin typeface="Tahoma"/>
                <a:cs typeface="Tahoma"/>
              </a:rPr>
              <a:t>, </a:t>
            </a:r>
            <a:r>
              <a:rPr lang="es-ES" sz="2000" spc="45" dirty="0" err="1" smtClean="0">
                <a:solidFill>
                  <a:srgbClr val="FFFFFF"/>
                </a:solidFill>
                <a:latin typeface="Tahoma"/>
                <a:cs typeface="Tahoma"/>
              </a:rPr>
              <a:t>body</a:t>
            </a:r>
            <a:r>
              <a:rPr lang="es-ES" sz="2000" spc="45" dirty="0" smtClean="0">
                <a:solidFill>
                  <a:srgbClr val="FFFFFF"/>
                </a:solidFill>
                <a:latin typeface="Tahoma"/>
                <a:cs typeface="Tahoma"/>
              </a:rPr>
              <a:t>, </a:t>
            </a:r>
            <a:r>
              <a:rPr lang="es-ES" sz="2000" spc="45" dirty="0" err="1" smtClean="0">
                <a:solidFill>
                  <a:srgbClr val="FFFFFF"/>
                </a:solidFill>
                <a:latin typeface="Tahoma"/>
                <a:cs typeface="Tahoma"/>
              </a:rPr>
              <a:t>footer</a:t>
            </a:r>
            <a:r>
              <a:rPr lang="es-ES" sz="2000" spc="45" dirty="0" smtClean="0">
                <a:solidFill>
                  <a:srgbClr val="FFFFFF"/>
                </a:solidFill>
                <a:latin typeface="Tahoma"/>
                <a:cs typeface="Tahoma"/>
              </a:rPr>
              <a:t>. Donde se puede evidenciar todo el contenido que tenemos disponible.</a:t>
            </a:r>
            <a:endParaRPr sz="2000" dirty="0">
              <a:latin typeface="Tahoma"/>
              <a:cs typeface="Tahom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11</a:t>
            </a:fld>
            <a:endParaRPr spc="-26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8" t="10182" r="228" b="4727"/>
          <a:stretch/>
        </p:blipFill>
        <p:spPr>
          <a:xfrm>
            <a:off x="228600" y="1733550"/>
            <a:ext cx="3886200" cy="251729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68" b="5271"/>
          <a:stretch/>
        </p:blipFill>
        <p:spPr>
          <a:xfrm>
            <a:off x="4648200" y="1581150"/>
            <a:ext cx="4343400" cy="18288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7" b="5616"/>
          <a:stretch/>
        </p:blipFill>
        <p:spPr>
          <a:xfrm>
            <a:off x="4267200" y="3562350"/>
            <a:ext cx="4191000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9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275" y="0"/>
            <a:ext cx="9144000" cy="5143500"/>
            <a:chOff x="0" y="0"/>
            <a:chExt cx="9144000" cy="51435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692895" y="5096255"/>
              <a:ext cx="451484" cy="47625"/>
            </a:xfrm>
            <a:custGeom>
              <a:avLst/>
              <a:gdLst/>
              <a:ahLst/>
              <a:cxnLst/>
              <a:rect l="l" t="t" r="r" b="b"/>
              <a:pathLst>
                <a:path w="451484" h="47625">
                  <a:moveTo>
                    <a:pt x="451103" y="47244"/>
                  </a:moveTo>
                  <a:lnTo>
                    <a:pt x="0" y="47244"/>
                  </a:lnTo>
                  <a:lnTo>
                    <a:pt x="0" y="0"/>
                  </a:lnTo>
                  <a:lnTo>
                    <a:pt x="451103" y="0"/>
                  </a:lnTo>
                  <a:lnTo>
                    <a:pt x="451103" y="47244"/>
                  </a:lnTo>
                  <a:close/>
                </a:path>
              </a:pathLst>
            </a:custGeom>
            <a:solidFill>
              <a:srgbClr val="FF409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548127"/>
              <a:ext cx="512064" cy="47243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505968" y="2551176"/>
              <a:ext cx="213360" cy="41275"/>
            </a:xfrm>
            <a:custGeom>
              <a:avLst/>
              <a:gdLst/>
              <a:ahLst/>
              <a:cxnLst/>
              <a:rect l="l" t="t" r="r" b="b"/>
              <a:pathLst>
                <a:path w="213359" h="41275">
                  <a:moveTo>
                    <a:pt x="213359" y="41148"/>
                  </a:moveTo>
                  <a:lnTo>
                    <a:pt x="0" y="41148"/>
                  </a:lnTo>
                  <a:lnTo>
                    <a:pt x="0" y="0"/>
                  </a:lnTo>
                  <a:lnTo>
                    <a:pt x="213359" y="0"/>
                  </a:lnTo>
                  <a:lnTo>
                    <a:pt x="213359" y="41148"/>
                  </a:lnTo>
                  <a:close/>
                </a:path>
              </a:pathLst>
            </a:custGeom>
            <a:solidFill>
              <a:srgbClr val="FF9E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58558" y="2035949"/>
            <a:ext cx="7758137" cy="1631911"/>
          </a:xfrm>
          <a:prstGeom prst="rect">
            <a:avLst/>
          </a:prstGeom>
        </p:spPr>
      </p:pic>
      <p:sp>
        <p:nvSpPr>
          <p:cNvPr id="9" name="object 9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12</a:t>
            </a:fld>
            <a:endParaRPr spc="-26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2520" y="545922"/>
            <a:ext cx="8171738" cy="38862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4122" y="2003526"/>
            <a:ext cx="11277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35" dirty="0">
                <a:solidFill>
                  <a:srgbClr val="FF4092"/>
                </a:solidFill>
              </a:rPr>
              <a:t>G</a:t>
            </a:r>
            <a:r>
              <a:rPr spc="170" dirty="0">
                <a:solidFill>
                  <a:srgbClr val="FF4092"/>
                </a:solidFill>
              </a:rPr>
              <a:t>L</a:t>
            </a:r>
            <a:r>
              <a:rPr spc="-204" dirty="0">
                <a:solidFill>
                  <a:srgbClr val="FF4092"/>
                </a:solidFill>
              </a:rPr>
              <a:t>O</a:t>
            </a:r>
            <a:r>
              <a:rPr spc="95" dirty="0">
                <a:solidFill>
                  <a:srgbClr val="FF4092"/>
                </a:solidFill>
              </a:rPr>
              <a:t>B</a:t>
            </a:r>
            <a:r>
              <a:rPr spc="15" dirty="0">
                <a:solidFill>
                  <a:srgbClr val="FF4092"/>
                </a:solidFill>
              </a:rPr>
              <a:t>A</a:t>
            </a:r>
            <a:r>
              <a:rPr spc="165" dirty="0">
                <a:solidFill>
                  <a:srgbClr val="FF4092"/>
                </a:solidFill>
              </a:rPr>
              <a:t>L</a:t>
            </a:r>
          </a:p>
        </p:txBody>
      </p:sp>
      <p:sp>
        <p:nvSpPr>
          <p:cNvPr id="4" name="object 4"/>
          <p:cNvSpPr/>
          <p:nvPr/>
        </p:nvSpPr>
        <p:spPr>
          <a:xfrm>
            <a:off x="2407920" y="2580132"/>
            <a:ext cx="676910" cy="203200"/>
          </a:xfrm>
          <a:custGeom>
            <a:avLst/>
            <a:gdLst/>
            <a:ahLst/>
            <a:cxnLst/>
            <a:rect l="l" t="t" r="r" b="b"/>
            <a:pathLst>
              <a:path w="676910" h="203200">
                <a:moveTo>
                  <a:pt x="676656" y="202692"/>
                </a:moveTo>
                <a:lnTo>
                  <a:pt x="71628" y="202692"/>
                </a:lnTo>
                <a:lnTo>
                  <a:pt x="71628" y="85343"/>
                </a:lnTo>
                <a:lnTo>
                  <a:pt x="0" y="71628"/>
                </a:lnTo>
                <a:lnTo>
                  <a:pt x="71628" y="35051"/>
                </a:lnTo>
                <a:lnTo>
                  <a:pt x="71628" y="0"/>
                </a:lnTo>
                <a:lnTo>
                  <a:pt x="676656" y="0"/>
                </a:lnTo>
                <a:lnTo>
                  <a:pt x="676656" y="202692"/>
                </a:lnTo>
                <a:close/>
              </a:path>
            </a:pathLst>
          </a:custGeom>
          <a:solidFill>
            <a:srgbClr val="FFFFFF">
              <a:alpha val="293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557157" y="2547721"/>
            <a:ext cx="284480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800" spc="-10" dirty="0">
                <a:solidFill>
                  <a:srgbClr val="FFFFFF"/>
                </a:solidFill>
                <a:latin typeface="Tahoma"/>
                <a:cs typeface="Tahoma"/>
              </a:rPr>
              <a:t>our </a:t>
            </a:r>
            <a:r>
              <a:rPr sz="800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00" spc="-1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800" spc="20" dirty="0">
                <a:solidFill>
                  <a:srgbClr val="FFFFFF"/>
                </a:solidFill>
                <a:latin typeface="Tahoma"/>
                <a:cs typeface="Tahoma"/>
              </a:rPr>
              <a:t>ff</a:t>
            </a:r>
            <a:r>
              <a:rPr sz="800" spc="1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800" spc="4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800" spc="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endParaRPr sz="800">
              <a:latin typeface="Tahoma"/>
              <a:cs typeface="Tahoma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473403" y="1027001"/>
            <a:ext cx="6351270" cy="2995295"/>
            <a:chOff x="1473403" y="1027001"/>
            <a:chExt cx="6351270" cy="2995295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3403" y="1622644"/>
              <a:ext cx="123012" cy="265261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356040" y="2430122"/>
              <a:ext cx="123012" cy="26527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179328" y="1418694"/>
              <a:ext cx="123012" cy="265261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285780" y="1027001"/>
              <a:ext cx="123012" cy="265274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155904" y="1875488"/>
              <a:ext cx="123012" cy="265261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701559" y="3594522"/>
              <a:ext cx="122999" cy="265261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364320" y="1508864"/>
              <a:ext cx="123012" cy="26527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690954" y="1997446"/>
              <a:ext cx="122999" cy="26526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650172" y="3756726"/>
              <a:ext cx="122999" cy="265274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432354" y="1618754"/>
              <a:ext cx="1795932" cy="1017943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2458199" y="1136891"/>
              <a:ext cx="1909406" cy="1498676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444026" y="2068601"/>
              <a:ext cx="4760849" cy="581647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2356053" y="1743367"/>
              <a:ext cx="231190" cy="890473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745310" y="2185898"/>
              <a:ext cx="803300" cy="445198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562569" y="1743379"/>
              <a:ext cx="1009434" cy="907173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2463444" y="2562428"/>
              <a:ext cx="281635" cy="1366316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2483866" y="2522067"/>
              <a:ext cx="5283200" cy="1297813"/>
            </a:xfrm>
            <a:prstGeom prst="rect">
              <a:avLst/>
            </a:prstGeom>
          </p:spPr>
        </p:pic>
      </p:grpSp>
      <p:sp>
        <p:nvSpPr>
          <p:cNvPr id="24" name="object 24"/>
          <p:cNvSpPr txBox="1"/>
          <p:nvPr/>
        </p:nvSpPr>
        <p:spPr>
          <a:xfrm>
            <a:off x="47447" y="2741599"/>
            <a:ext cx="2297430" cy="12865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00"/>
              </a:lnSpc>
              <a:spcBef>
                <a:spcPts val="100"/>
              </a:spcBef>
            </a:pPr>
            <a:r>
              <a:rPr sz="2400" spc="30" dirty="0">
                <a:solidFill>
                  <a:srgbClr val="FF4092"/>
                </a:solidFill>
                <a:latin typeface="Tahoma"/>
                <a:cs typeface="Tahoma"/>
              </a:rPr>
              <a:t>Estamos </a:t>
            </a:r>
            <a:r>
              <a:rPr sz="2400" spc="35" dirty="0">
                <a:solidFill>
                  <a:srgbClr val="FF4092"/>
                </a:solidFill>
                <a:latin typeface="Tahoma"/>
                <a:cs typeface="Tahoma"/>
              </a:rPr>
              <a:t> </a:t>
            </a:r>
            <a:r>
              <a:rPr sz="2400" spc="70" dirty="0">
                <a:solidFill>
                  <a:srgbClr val="FF4092"/>
                </a:solidFill>
                <a:latin typeface="Tahoma"/>
                <a:cs typeface="Tahoma"/>
              </a:rPr>
              <a:t>f</a:t>
            </a:r>
            <a:r>
              <a:rPr sz="2400" spc="-10" dirty="0">
                <a:solidFill>
                  <a:srgbClr val="FF4092"/>
                </a:solidFill>
                <a:latin typeface="Tahoma"/>
                <a:cs typeface="Tahoma"/>
              </a:rPr>
              <a:t>or</a:t>
            </a:r>
            <a:r>
              <a:rPr sz="2400" spc="-35" dirty="0">
                <a:solidFill>
                  <a:srgbClr val="FF4092"/>
                </a:solidFill>
                <a:latin typeface="Tahoma"/>
                <a:cs typeface="Tahoma"/>
              </a:rPr>
              <a:t>m</a:t>
            </a:r>
            <a:r>
              <a:rPr sz="2400" spc="-50" dirty="0">
                <a:solidFill>
                  <a:srgbClr val="FF4092"/>
                </a:solidFill>
                <a:latin typeface="Tahoma"/>
                <a:cs typeface="Tahoma"/>
              </a:rPr>
              <a:t>an</a:t>
            </a:r>
            <a:r>
              <a:rPr sz="2400" spc="-30" dirty="0">
                <a:solidFill>
                  <a:srgbClr val="FF4092"/>
                </a:solidFill>
                <a:latin typeface="Tahoma"/>
                <a:cs typeface="Tahoma"/>
              </a:rPr>
              <a:t>d</a:t>
            </a:r>
            <a:r>
              <a:rPr sz="2400" spc="-10" dirty="0">
                <a:solidFill>
                  <a:srgbClr val="FF4092"/>
                </a:solidFill>
                <a:latin typeface="Tahoma"/>
                <a:cs typeface="Tahoma"/>
              </a:rPr>
              <a:t>o</a:t>
            </a:r>
            <a:r>
              <a:rPr sz="2400" spc="-270" dirty="0">
                <a:solidFill>
                  <a:srgbClr val="FF4092"/>
                </a:solidFill>
                <a:latin typeface="Tahoma"/>
                <a:cs typeface="Tahoma"/>
              </a:rPr>
              <a:t> </a:t>
            </a:r>
            <a:r>
              <a:rPr sz="2400" spc="50" dirty="0">
                <a:solidFill>
                  <a:srgbClr val="FF9E44"/>
                </a:solidFill>
                <a:latin typeface="Tahoma"/>
                <a:cs typeface="Tahoma"/>
              </a:rPr>
              <a:t>t</a:t>
            </a:r>
            <a:r>
              <a:rPr sz="2400" spc="-50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-15" dirty="0">
                <a:solidFill>
                  <a:srgbClr val="FF9E44"/>
                </a:solidFill>
                <a:latin typeface="Tahoma"/>
                <a:cs typeface="Tahoma"/>
              </a:rPr>
              <a:t>l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spc="-50" dirty="0">
                <a:solidFill>
                  <a:srgbClr val="FF9E44"/>
                </a:solidFill>
                <a:latin typeface="Tahoma"/>
                <a:cs typeface="Tahoma"/>
              </a:rPr>
              <a:t>n</a:t>
            </a:r>
            <a:r>
              <a:rPr sz="2400" spc="50" dirty="0">
                <a:solidFill>
                  <a:srgbClr val="FF9E44"/>
                </a:solidFill>
                <a:latin typeface="Tahoma"/>
                <a:cs typeface="Tahoma"/>
              </a:rPr>
              <a:t>t</a:t>
            </a:r>
            <a:r>
              <a:rPr sz="2400" spc="-10" dirty="0">
                <a:solidFill>
                  <a:srgbClr val="FF9E44"/>
                </a:solidFill>
                <a:latin typeface="Tahoma"/>
                <a:cs typeface="Tahoma"/>
              </a:rPr>
              <a:t>o  </a:t>
            </a:r>
            <a:r>
              <a:rPr sz="2400" spc="-55" dirty="0">
                <a:solidFill>
                  <a:srgbClr val="FF9E44"/>
                </a:solidFill>
                <a:latin typeface="Tahoma"/>
                <a:cs typeface="Tahoma"/>
              </a:rPr>
              <a:t>T</a:t>
            </a:r>
            <a:r>
              <a:rPr sz="2400" spc="-280" dirty="0">
                <a:solidFill>
                  <a:srgbClr val="FF9E44"/>
                </a:solidFill>
                <a:latin typeface="Tahoma"/>
                <a:cs typeface="Tahoma"/>
              </a:rPr>
              <a:t>I</a:t>
            </a:r>
            <a:r>
              <a:rPr sz="2400" spc="-27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spc="-20" dirty="0">
                <a:solidFill>
                  <a:srgbClr val="FF9E44"/>
                </a:solidFill>
                <a:latin typeface="Tahoma"/>
                <a:cs typeface="Tahoma"/>
              </a:rPr>
              <a:t>p</a:t>
            </a:r>
            <a:r>
              <a:rPr sz="2400" spc="-50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-10" dirty="0">
                <a:solidFill>
                  <a:srgbClr val="FF9E44"/>
                </a:solidFill>
                <a:latin typeface="Tahoma"/>
                <a:cs typeface="Tahoma"/>
              </a:rPr>
              <a:t>r</a:t>
            </a:r>
            <a:r>
              <a:rPr sz="2400" spc="-50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-27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dirty="0">
                <a:solidFill>
                  <a:srgbClr val="FF4092"/>
                </a:solidFill>
                <a:latin typeface="Tahoma"/>
                <a:cs typeface="Tahoma"/>
              </a:rPr>
              <a:t>e</a:t>
            </a:r>
            <a:r>
              <a:rPr sz="2400" spc="-10" dirty="0">
                <a:solidFill>
                  <a:srgbClr val="FF4092"/>
                </a:solidFill>
                <a:latin typeface="Tahoma"/>
                <a:cs typeface="Tahoma"/>
              </a:rPr>
              <a:t>l</a:t>
            </a:r>
            <a:r>
              <a:rPr sz="2400" spc="-275" dirty="0">
                <a:solidFill>
                  <a:srgbClr val="FF4092"/>
                </a:solidFill>
                <a:latin typeface="Tahoma"/>
                <a:cs typeface="Tahoma"/>
              </a:rPr>
              <a:t> </a:t>
            </a:r>
            <a:r>
              <a:rPr sz="2400" spc="-35" dirty="0">
                <a:solidFill>
                  <a:srgbClr val="FF4092"/>
                </a:solidFill>
                <a:latin typeface="Tahoma"/>
                <a:cs typeface="Tahoma"/>
              </a:rPr>
              <a:t>m</a:t>
            </a:r>
            <a:r>
              <a:rPr sz="2400" spc="-55" dirty="0">
                <a:solidFill>
                  <a:srgbClr val="FF4092"/>
                </a:solidFill>
                <a:latin typeface="Tahoma"/>
                <a:cs typeface="Tahoma"/>
              </a:rPr>
              <a:t>u</a:t>
            </a:r>
            <a:r>
              <a:rPr sz="2400" spc="-50" dirty="0">
                <a:solidFill>
                  <a:srgbClr val="FF4092"/>
                </a:solidFill>
                <a:latin typeface="Tahoma"/>
                <a:cs typeface="Tahoma"/>
              </a:rPr>
              <a:t>n</a:t>
            </a:r>
            <a:r>
              <a:rPr sz="2400" spc="-30" dirty="0">
                <a:solidFill>
                  <a:srgbClr val="FF4092"/>
                </a:solidFill>
                <a:latin typeface="Tahoma"/>
                <a:cs typeface="Tahoma"/>
              </a:rPr>
              <a:t>d</a:t>
            </a:r>
            <a:r>
              <a:rPr sz="2400" spc="-10" dirty="0">
                <a:solidFill>
                  <a:srgbClr val="FF4092"/>
                </a:solidFill>
                <a:latin typeface="Tahoma"/>
                <a:cs typeface="Tahoma"/>
              </a:rPr>
              <a:t>o</a:t>
            </a:r>
            <a:r>
              <a:rPr sz="2400" spc="-55" dirty="0">
                <a:solidFill>
                  <a:srgbClr val="FF4092"/>
                </a:solidFill>
                <a:latin typeface="Tahoma"/>
                <a:cs typeface="Tahoma"/>
              </a:rPr>
              <a:t>.</a:t>
            </a:r>
            <a:endParaRPr sz="2400">
              <a:latin typeface="Tahoma"/>
              <a:cs typeface="Tahoma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761" y="761"/>
            <a:ext cx="9142730" cy="5142230"/>
            <a:chOff x="761" y="761"/>
            <a:chExt cx="9142730" cy="5142230"/>
          </a:xfrm>
        </p:grpSpPr>
        <p:pic>
          <p:nvPicPr>
            <p:cNvPr id="26" name="object 26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8037576" y="4515611"/>
              <a:ext cx="964692" cy="446531"/>
            </a:xfrm>
            <a:prstGeom prst="rect">
              <a:avLst/>
            </a:prstGeom>
          </p:spPr>
        </p:pic>
        <p:sp>
          <p:nvSpPr>
            <p:cNvPr id="27" name="object 27"/>
            <p:cNvSpPr/>
            <p:nvPr/>
          </p:nvSpPr>
          <p:spPr>
            <a:xfrm>
              <a:off x="761" y="761"/>
              <a:ext cx="9142730" cy="5142230"/>
            </a:xfrm>
            <a:custGeom>
              <a:avLst/>
              <a:gdLst/>
              <a:ahLst/>
              <a:cxnLst/>
              <a:rect l="l" t="t" r="r" b="b"/>
              <a:pathLst>
                <a:path w="9142730" h="5142230">
                  <a:moveTo>
                    <a:pt x="0" y="0"/>
                  </a:moveTo>
                  <a:lnTo>
                    <a:pt x="9142476" y="0"/>
                  </a:lnTo>
                  <a:lnTo>
                    <a:pt x="9142476" y="5141976"/>
                  </a:lnTo>
                  <a:lnTo>
                    <a:pt x="0" y="51419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13</a:t>
            </a:fld>
            <a:endParaRPr spc="-26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934034" y="2870301"/>
            <a:ext cx="6527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2"/>
              </a:rPr>
              <a:t>-https://github.com/yeisson12/Clon_Netflix_ADL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14</a:t>
            </a:fld>
            <a:endParaRPr spc="-26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2720">
              <a:lnSpc>
                <a:spcPct val="100000"/>
              </a:lnSpc>
              <a:spcBef>
                <a:spcPts val="100"/>
              </a:spcBef>
            </a:pPr>
            <a:r>
              <a:rPr spc="95" dirty="0"/>
              <a:t>P</a:t>
            </a:r>
            <a:r>
              <a:rPr spc="-20" dirty="0"/>
              <a:t>R</a:t>
            </a:r>
            <a:r>
              <a:rPr spc="-204" dirty="0"/>
              <a:t>O</a:t>
            </a:r>
            <a:r>
              <a:rPr spc="-25" dirty="0"/>
              <a:t>Y</a:t>
            </a:r>
            <a:r>
              <a:rPr spc="105" dirty="0"/>
              <a:t>E</a:t>
            </a:r>
            <a:r>
              <a:rPr spc="15" dirty="0"/>
              <a:t>C</a:t>
            </a:r>
            <a:r>
              <a:rPr spc="-40" dirty="0"/>
              <a:t>T</a:t>
            </a:r>
            <a:r>
              <a:rPr spc="-210" dirty="0"/>
              <a:t>O</a:t>
            </a:r>
            <a:r>
              <a:rPr spc="-260" dirty="0"/>
              <a:t> </a:t>
            </a:r>
            <a:r>
              <a:rPr spc="114" dirty="0"/>
              <a:t>F</a:t>
            </a:r>
            <a:r>
              <a:rPr spc="-275" dirty="0"/>
              <a:t>I</a:t>
            </a:r>
            <a:r>
              <a:rPr spc="20" dirty="0"/>
              <a:t>N</a:t>
            </a:r>
            <a:r>
              <a:rPr spc="15" dirty="0"/>
              <a:t>A</a:t>
            </a:r>
            <a:r>
              <a:rPr spc="165" dirty="0"/>
              <a:t>L</a:t>
            </a:r>
            <a:r>
              <a:rPr spc="-260" dirty="0"/>
              <a:t> </a:t>
            </a:r>
            <a:r>
              <a:rPr spc="-20" dirty="0"/>
              <a:t>R</a:t>
            </a:r>
            <a:r>
              <a:rPr spc="-275" dirty="0"/>
              <a:t>Í</a:t>
            </a:r>
            <a:r>
              <a:rPr spc="-210" dirty="0"/>
              <a:t>O</a:t>
            </a:r>
            <a:r>
              <a:rPr spc="-260" dirty="0"/>
              <a:t> </a:t>
            </a:r>
            <a:r>
              <a:rPr spc="60" dirty="0"/>
              <a:t>S</a:t>
            </a:r>
            <a:r>
              <a:rPr spc="-204" dirty="0"/>
              <a:t>O</a:t>
            </a:r>
            <a:r>
              <a:rPr spc="114" dirty="0"/>
              <a:t>F</a:t>
            </a:r>
            <a:r>
              <a:rPr spc="-40" dirty="0"/>
              <a:t>T</a:t>
            </a:r>
            <a:r>
              <a:rPr spc="-60" dirty="0"/>
              <a:t>W</a:t>
            </a:r>
            <a:r>
              <a:rPr spc="15" dirty="0"/>
              <a:t>A</a:t>
            </a:r>
            <a:r>
              <a:rPr spc="-20" dirty="0"/>
              <a:t>R</a:t>
            </a:r>
            <a:r>
              <a:rPr spc="105" dirty="0"/>
              <a:t>E</a:t>
            </a:r>
            <a:r>
              <a:rPr spc="-265" dirty="0"/>
              <a:t> </a:t>
            </a:r>
            <a:r>
              <a:rPr spc="-25" dirty="0"/>
              <a:t>2</a:t>
            </a:r>
            <a:r>
              <a:rPr spc="45" dirty="0"/>
              <a:t>0</a:t>
            </a:r>
            <a:r>
              <a:rPr spc="-25" dirty="0"/>
              <a:t>2</a:t>
            </a:r>
            <a:r>
              <a:rPr spc="-75" dirty="0"/>
              <a:t>3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37576" y="4515611"/>
            <a:ext cx="964692" cy="44653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06754" y="992806"/>
            <a:ext cx="7426325" cy="2462530"/>
          </a:xfrm>
          <a:prstGeom prst="rect">
            <a:avLst/>
          </a:prstGeom>
        </p:spPr>
        <p:txBody>
          <a:bodyPr vert="horz" wrap="square" lIns="0" tIns="210185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1655"/>
              </a:spcBef>
            </a:pPr>
            <a:r>
              <a:rPr sz="2400" spc="-80" dirty="0">
                <a:solidFill>
                  <a:srgbClr val="FF9E44"/>
                </a:solidFill>
                <a:latin typeface="Tahoma"/>
                <a:cs typeface="Tahoma"/>
              </a:rPr>
              <a:t>CONTENIDO</a:t>
            </a:r>
            <a:endParaRPr sz="2400">
              <a:latin typeface="Tahoma"/>
              <a:cs typeface="Tahoma"/>
            </a:endParaRPr>
          </a:p>
          <a:p>
            <a:pPr marL="368300" indent="-355600">
              <a:lnSpc>
                <a:spcPct val="100000"/>
              </a:lnSpc>
              <a:spcBef>
                <a:spcPts val="1310"/>
              </a:spcBef>
              <a:buAutoNum type="arabicPeriod"/>
              <a:tabLst>
                <a:tab pos="367665" algn="l"/>
                <a:tab pos="368300" algn="l"/>
              </a:tabLst>
            </a:pP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¿</a:t>
            </a:r>
            <a:r>
              <a:rPr sz="2000" spc="-265" dirty="0">
                <a:solidFill>
                  <a:srgbClr val="FFFFFF"/>
                </a:solidFill>
                <a:latin typeface="Tahoma"/>
                <a:cs typeface="Tahoma"/>
              </a:rPr>
              <a:t>Q</a:t>
            </a:r>
            <a:r>
              <a:rPr sz="2000" spc="-4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é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114" dirty="0">
                <a:solidFill>
                  <a:srgbClr val="FFFFFF"/>
                </a:solidFill>
                <a:latin typeface="Tahoma"/>
                <a:cs typeface="Tahoma"/>
              </a:rPr>
              <a:t>cc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q</a:t>
            </a:r>
            <a:r>
              <a:rPr sz="2000" spc="-4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é</a:t>
            </a: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?</a:t>
            </a:r>
            <a:endParaRPr sz="2000">
              <a:latin typeface="Tahoma"/>
              <a:cs typeface="Tahoma"/>
            </a:endParaRPr>
          </a:p>
          <a:p>
            <a:pPr marL="368300" indent="-355600">
              <a:lnSpc>
                <a:spcPct val="100000"/>
              </a:lnSpc>
              <a:spcBef>
                <a:spcPts val="359"/>
              </a:spcBef>
              <a:buAutoNum type="arabicPeriod"/>
              <a:tabLst>
                <a:tab pos="367665" algn="l"/>
                <a:tab pos="368300" algn="l"/>
              </a:tabLst>
            </a:pPr>
            <a:r>
              <a:rPr sz="2000" spc="-80" dirty="0">
                <a:solidFill>
                  <a:srgbClr val="FFFFFF"/>
                </a:solidFill>
                <a:latin typeface="Tahoma"/>
                <a:cs typeface="Tahoma"/>
              </a:rPr>
              <a:t>¿Qué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FFFFFF"/>
                </a:solidFill>
                <a:latin typeface="Tahoma"/>
                <a:cs typeface="Tahoma"/>
              </a:rPr>
              <a:t>estrategias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FFFFFF"/>
                </a:solidFill>
                <a:latin typeface="Tahoma"/>
                <a:cs typeface="Tahoma"/>
              </a:rPr>
              <a:t>utilizaste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ahoma"/>
                <a:cs typeface="Tahoma"/>
              </a:rPr>
              <a:t>para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desarrollar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el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proyecto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final?</a:t>
            </a:r>
            <a:endParaRPr sz="2000">
              <a:latin typeface="Tahoma"/>
              <a:cs typeface="Tahoma"/>
            </a:endParaRPr>
          </a:p>
          <a:p>
            <a:pPr marL="368300" indent="-355600">
              <a:lnSpc>
                <a:spcPct val="100000"/>
              </a:lnSpc>
              <a:spcBef>
                <a:spcPts val="359"/>
              </a:spcBef>
              <a:buAutoNum type="arabicPeriod"/>
              <a:tabLst>
                <a:tab pos="367665" algn="l"/>
                <a:tab pos="368300" algn="l"/>
              </a:tabLst>
            </a:pP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Principales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retos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enfrentados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el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desarrollo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del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proyecto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final.</a:t>
            </a:r>
            <a:endParaRPr sz="2000">
              <a:latin typeface="Tahoma"/>
              <a:cs typeface="Tahoma"/>
            </a:endParaRPr>
          </a:p>
          <a:p>
            <a:pPr marL="368300" marR="90805" indent="-355600">
              <a:lnSpc>
                <a:spcPct val="114999"/>
              </a:lnSpc>
              <a:buAutoNum type="arabicPeriod"/>
              <a:tabLst>
                <a:tab pos="367665" algn="l"/>
                <a:tab pos="368300" algn="l"/>
              </a:tabLst>
            </a:pP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Explicación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(demostración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ahoma"/>
                <a:cs typeface="Tahoma"/>
              </a:rPr>
              <a:t>vivo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del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comportamiento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del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clon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(sitio</a:t>
            </a:r>
            <a:r>
              <a:rPr sz="2000" spc="-2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70" dirty="0">
                <a:solidFill>
                  <a:srgbClr val="FFFFFF"/>
                </a:solidFill>
                <a:latin typeface="Tahoma"/>
                <a:cs typeface="Tahoma"/>
              </a:rPr>
              <a:t>web).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2</a:t>
            </a:fld>
            <a:endParaRPr spc="-26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4869" y="2296718"/>
            <a:ext cx="738441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CLON</a:t>
            </a:r>
            <a:r>
              <a:rPr sz="3000" spc="-330" dirty="0"/>
              <a:t> </a:t>
            </a:r>
            <a:r>
              <a:rPr sz="3000" spc="-25" dirty="0"/>
              <a:t>DE</a:t>
            </a:r>
            <a:r>
              <a:rPr sz="3000" spc="-325" dirty="0"/>
              <a:t> </a:t>
            </a:r>
            <a:r>
              <a:rPr sz="3000" spc="114" dirty="0"/>
              <a:t>LA</a:t>
            </a:r>
            <a:r>
              <a:rPr sz="3000" spc="-325" dirty="0"/>
              <a:t> </a:t>
            </a:r>
            <a:r>
              <a:rPr sz="3000" spc="-55" dirty="0"/>
              <a:t>PÁGINA</a:t>
            </a:r>
            <a:r>
              <a:rPr sz="3000" spc="-330" dirty="0"/>
              <a:t> </a:t>
            </a:r>
            <a:r>
              <a:rPr sz="3000" spc="-25" dirty="0"/>
              <a:t>PRINCIPAL</a:t>
            </a:r>
            <a:r>
              <a:rPr sz="3000" spc="-325" dirty="0"/>
              <a:t> </a:t>
            </a:r>
            <a:r>
              <a:rPr sz="3000" spc="-25" dirty="0"/>
              <a:t>DE</a:t>
            </a:r>
            <a:r>
              <a:rPr sz="3000" spc="-325" dirty="0"/>
              <a:t> </a:t>
            </a:r>
            <a:r>
              <a:rPr sz="3000" spc="20" dirty="0"/>
              <a:t>NETFLIX</a:t>
            </a:r>
            <a:endParaRPr sz="3000"/>
          </a:p>
        </p:txBody>
      </p:sp>
      <p:grpSp>
        <p:nvGrpSpPr>
          <p:cNvPr id="3" name="object 3"/>
          <p:cNvGrpSpPr/>
          <p:nvPr/>
        </p:nvGrpSpPr>
        <p:grpSpPr>
          <a:xfrm>
            <a:off x="761" y="761"/>
            <a:ext cx="9142730" cy="5142230"/>
            <a:chOff x="761" y="761"/>
            <a:chExt cx="9142730" cy="514223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037576" y="4515611"/>
              <a:ext cx="964692" cy="446531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61" y="761"/>
              <a:ext cx="9142730" cy="5142230"/>
            </a:xfrm>
            <a:custGeom>
              <a:avLst/>
              <a:gdLst/>
              <a:ahLst/>
              <a:cxnLst/>
              <a:rect l="l" t="t" r="r" b="b"/>
              <a:pathLst>
                <a:path w="9142730" h="5142230">
                  <a:moveTo>
                    <a:pt x="0" y="0"/>
                  </a:moveTo>
                  <a:lnTo>
                    <a:pt x="9142476" y="0"/>
                  </a:lnTo>
                  <a:lnTo>
                    <a:pt x="9142476" y="5141976"/>
                  </a:lnTo>
                  <a:lnTo>
                    <a:pt x="0" y="51419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3</a:t>
            </a:fld>
            <a:endParaRPr spc="-26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2720">
              <a:lnSpc>
                <a:spcPct val="100000"/>
              </a:lnSpc>
              <a:spcBef>
                <a:spcPts val="100"/>
              </a:spcBef>
            </a:pPr>
            <a:r>
              <a:rPr spc="95" dirty="0"/>
              <a:t>P</a:t>
            </a:r>
            <a:r>
              <a:rPr spc="-20" dirty="0"/>
              <a:t>R</a:t>
            </a:r>
            <a:r>
              <a:rPr spc="-204" dirty="0"/>
              <a:t>O</a:t>
            </a:r>
            <a:r>
              <a:rPr spc="-25" dirty="0"/>
              <a:t>Y</a:t>
            </a:r>
            <a:r>
              <a:rPr spc="105" dirty="0"/>
              <a:t>E</a:t>
            </a:r>
            <a:r>
              <a:rPr spc="15" dirty="0"/>
              <a:t>C</a:t>
            </a:r>
            <a:r>
              <a:rPr spc="-40" dirty="0"/>
              <a:t>T</a:t>
            </a:r>
            <a:r>
              <a:rPr spc="-210" dirty="0"/>
              <a:t>O</a:t>
            </a:r>
            <a:r>
              <a:rPr spc="-260" dirty="0"/>
              <a:t> </a:t>
            </a:r>
            <a:r>
              <a:rPr spc="114" dirty="0"/>
              <a:t>F</a:t>
            </a:r>
            <a:r>
              <a:rPr spc="-275" dirty="0"/>
              <a:t>I</a:t>
            </a:r>
            <a:r>
              <a:rPr spc="20" dirty="0"/>
              <a:t>N</a:t>
            </a:r>
            <a:r>
              <a:rPr spc="15" dirty="0"/>
              <a:t>A</a:t>
            </a:r>
            <a:r>
              <a:rPr spc="165" dirty="0"/>
              <a:t>L</a:t>
            </a:r>
            <a:r>
              <a:rPr spc="-260" dirty="0"/>
              <a:t> </a:t>
            </a:r>
            <a:r>
              <a:rPr spc="-20" dirty="0"/>
              <a:t>R</a:t>
            </a:r>
            <a:r>
              <a:rPr spc="-275" dirty="0"/>
              <a:t>Í</a:t>
            </a:r>
            <a:r>
              <a:rPr spc="-210" dirty="0"/>
              <a:t>O</a:t>
            </a:r>
            <a:r>
              <a:rPr spc="-260" dirty="0"/>
              <a:t> </a:t>
            </a:r>
            <a:r>
              <a:rPr spc="60" dirty="0"/>
              <a:t>S</a:t>
            </a:r>
            <a:r>
              <a:rPr spc="-204" dirty="0"/>
              <a:t>O</a:t>
            </a:r>
            <a:r>
              <a:rPr spc="114" dirty="0"/>
              <a:t>F</a:t>
            </a:r>
            <a:r>
              <a:rPr spc="-40" dirty="0"/>
              <a:t>T</a:t>
            </a:r>
            <a:r>
              <a:rPr spc="-60" dirty="0"/>
              <a:t>W</a:t>
            </a:r>
            <a:r>
              <a:rPr spc="15" dirty="0"/>
              <a:t>A</a:t>
            </a:r>
            <a:r>
              <a:rPr spc="-20" dirty="0"/>
              <a:t>R</a:t>
            </a:r>
            <a:r>
              <a:rPr spc="105" dirty="0"/>
              <a:t>E</a:t>
            </a:r>
            <a:r>
              <a:rPr spc="-265" dirty="0"/>
              <a:t> </a:t>
            </a:r>
            <a:r>
              <a:rPr spc="-25" dirty="0"/>
              <a:t>2</a:t>
            </a:r>
            <a:r>
              <a:rPr spc="45" dirty="0"/>
              <a:t>0</a:t>
            </a:r>
            <a:r>
              <a:rPr spc="-25" dirty="0"/>
              <a:t>2</a:t>
            </a:r>
            <a:r>
              <a:rPr spc="-75" dirty="0"/>
              <a:t>3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37576" y="4515611"/>
            <a:ext cx="964692" cy="44653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901700" y="993110"/>
            <a:ext cx="7916545" cy="2812415"/>
          </a:xfrm>
          <a:prstGeom prst="rect">
            <a:avLst/>
          </a:prstGeom>
        </p:spPr>
        <p:txBody>
          <a:bodyPr vert="horz" wrap="square" lIns="0" tIns="210185" rIns="0" bIns="0" rtlCol="0">
            <a:spAutoFit/>
          </a:bodyPr>
          <a:lstStyle/>
          <a:p>
            <a:pPr marL="149225" algn="just">
              <a:lnSpc>
                <a:spcPct val="100000"/>
              </a:lnSpc>
              <a:spcBef>
                <a:spcPts val="1655"/>
              </a:spcBef>
            </a:pPr>
            <a:r>
              <a:rPr sz="2400" spc="-470" dirty="0">
                <a:solidFill>
                  <a:srgbClr val="FF9E44"/>
                </a:solidFill>
                <a:latin typeface="Tahoma"/>
                <a:cs typeface="Tahoma"/>
              </a:rPr>
              <a:t>1</a:t>
            </a:r>
            <a:r>
              <a:rPr sz="2400" spc="-60" dirty="0">
                <a:solidFill>
                  <a:srgbClr val="FF9E44"/>
                </a:solidFill>
                <a:latin typeface="Tahoma"/>
                <a:cs typeface="Tahoma"/>
              </a:rPr>
              <a:t>.</a:t>
            </a:r>
            <a:r>
              <a:rPr sz="2400" spc="-265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¿</a:t>
            </a:r>
            <a:r>
              <a:rPr sz="2400" spc="-320" dirty="0">
                <a:solidFill>
                  <a:srgbClr val="FF9E44"/>
                </a:solidFill>
                <a:latin typeface="Tahoma"/>
                <a:cs typeface="Tahoma"/>
              </a:rPr>
              <a:t>Q</a:t>
            </a:r>
            <a:r>
              <a:rPr sz="2400" spc="-55" dirty="0">
                <a:solidFill>
                  <a:srgbClr val="FF9E44"/>
                </a:solidFill>
                <a:latin typeface="Tahoma"/>
                <a:cs typeface="Tahoma"/>
              </a:rPr>
              <a:t>u</a:t>
            </a:r>
            <a:r>
              <a:rPr sz="2400" spc="15" dirty="0">
                <a:solidFill>
                  <a:srgbClr val="FF9E44"/>
                </a:solidFill>
                <a:latin typeface="Tahoma"/>
                <a:cs typeface="Tahoma"/>
              </a:rPr>
              <a:t>é</a:t>
            </a:r>
            <a:r>
              <a:rPr sz="2400" spc="-26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spc="145" dirty="0">
                <a:solidFill>
                  <a:srgbClr val="FF9E44"/>
                </a:solidFill>
                <a:latin typeface="Tahoma"/>
                <a:cs typeface="Tahoma"/>
              </a:rPr>
              <a:t>c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l</a:t>
            </a:r>
            <a:r>
              <a:rPr sz="2400" spc="5" dirty="0">
                <a:solidFill>
                  <a:srgbClr val="FF9E44"/>
                </a:solidFill>
                <a:latin typeface="Tahoma"/>
                <a:cs typeface="Tahoma"/>
              </a:rPr>
              <a:t>o</a:t>
            </a:r>
            <a:r>
              <a:rPr sz="2400" spc="-45" dirty="0">
                <a:solidFill>
                  <a:srgbClr val="FF9E44"/>
                </a:solidFill>
                <a:latin typeface="Tahoma"/>
                <a:cs typeface="Tahoma"/>
              </a:rPr>
              <a:t>n</a:t>
            </a:r>
            <a:r>
              <a:rPr sz="2400" spc="-26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spc="85" dirty="0">
                <a:solidFill>
                  <a:srgbClr val="FF9E44"/>
                </a:solidFill>
                <a:latin typeface="Tahoma"/>
                <a:cs typeface="Tahoma"/>
              </a:rPr>
              <a:t>s</a:t>
            </a:r>
            <a:r>
              <a:rPr sz="2400" spc="20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l</a:t>
            </a:r>
            <a:r>
              <a:rPr sz="2400" spc="20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spc="145" dirty="0">
                <a:solidFill>
                  <a:srgbClr val="FF9E44"/>
                </a:solidFill>
                <a:latin typeface="Tahoma"/>
                <a:cs typeface="Tahoma"/>
              </a:rPr>
              <a:t>cc</a:t>
            </a:r>
            <a:r>
              <a:rPr sz="2400" spc="60" dirty="0">
                <a:solidFill>
                  <a:srgbClr val="FF9E44"/>
                </a:solidFill>
                <a:latin typeface="Tahoma"/>
                <a:cs typeface="Tahoma"/>
              </a:rPr>
              <a:t>i</a:t>
            </a:r>
            <a:r>
              <a:rPr sz="2400" spc="5" dirty="0">
                <a:solidFill>
                  <a:srgbClr val="FF9E44"/>
                </a:solidFill>
                <a:latin typeface="Tahoma"/>
                <a:cs typeface="Tahoma"/>
              </a:rPr>
              <a:t>o</a:t>
            </a:r>
            <a:r>
              <a:rPr sz="2400" spc="-40" dirty="0">
                <a:solidFill>
                  <a:srgbClr val="FF9E44"/>
                </a:solidFill>
                <a:latin typeface="Tahoma"/>
                <a:cs typeface="Tahoma"/>
              </a:rPr>
              <a:t>n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85" dirty="0">
                <a:solidFill>
                  <a:srgbClr val="FF9E44"/>
                </a:solidFill>
                <a:latin typeface="Tahoma"/>
                <a:cs typeface="Tahoma"/>
              </a:rPr>
              <a:t>s</a:t>
            </a:r>
            <a:r>
              <a:rPr sz="2400" spc="75" dirty="0">
                <a:solidFill>
                  <a:srgbClr val="FF9E44"/>
                </a:solidFill>
                <a:latin typeface="Tahoma"/>
                <a:cs typeface="Tahoma"/>
              </a:rPr>
              <a:t>t</a:t>
            </a:r>
            <a:r>
              <a:rPr sz="2400" spc="15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spc="-26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spc="-90" dirty="0">
                <a:solidFill>
                  <a:srgbClr val="FF9E44"/>
                </a:solidFill>
                <a:latin typeface="Tahoma"/>
                <a:cs typeface="Tahoma"/>
              </a:rPr>
              <a:t>y</a:t>
            </a:r>
            <a:r>
              <a:rPr sz="2400" spc="-265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p</a:t>
            </a:r>
            <a:r>
              <a:rPr sz="2400" spc="5" dirty="0">
                <a:solidFill>
                  <a:srgbClr val="FF9E44"/>
                </a:solidFill>
                <a:latin typeface="Tahoma"/>
                <a:cs typeface="Tahoma"/>
              </a:rPr>
              <a:t>or</a:t>
            </a:r>
            <a:r>
              <a:rPr sz="2400" spc="-26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q</a:t>
            </a:r>
            <a:r>
              <a:rPr sz="2400" spc="-55" dirty="0">
                <a:solidFill>
                  <a:srgbClr val="FF9E44"/>
                </a:solidFill>
                <a:latin typeface="Tahoma"/>
                <a:cs typeface="Tahoma"/>
              </a:rPr>
              <a:t>u</a:t>
            </a:r>
            <a:r>
              <a:rPr sz="2400" spc="20" dirty="0">
                <a:solidFill>
                  <a:srgbClr val="FF9E44"/>
                </a:solidFill>
                <a:latin typeface="Tahoma"/>
                <a:cs typeface="Tahoma"/>
              </a:rPr>
              <a:t>é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?</a:t>
            </a:r>
            <a:endParaRPr sz="2400">
              <a:latin typeface="Tahoma"/>
              <a:cs typeface="Tahoma"/>
            </a:endParaRPr>
          </a:p>
          <a:p>
            <a:pPr marL="12700" marR="5080" algn="just">
              <a:lnSpc>
                <a:spcPct val="114999"/>
              </a:lnSpc>
              <a:spcBef>
                <a:spcPts val="944"/>
              </a:spcBef>
            </a:pP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Decidimos</a:t>
            </a:r>
            <a:r>
              <a:rPr sz="2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FFFFFF"/>
                </a:solidFill>
                <a:latin typeface="Tahoma"/>
                <a:cs typeface="Tahoma"/>
              </a:rPr>
              <a:t>asumir</a:t>
            </a:r>
            <a:r>
              <a:rPr sz="2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el</a:t>
            </a:r>
            <a:r>
              <a:rPr sz="2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desafío</a:t>
            </a:r>
            <a:r>
              <a:rPr sz="2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crear</a:t>
            </a:r>
            <a:r>
              <a:rPr sz="2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un</a:t>
            </a:r>
            <a:r>
              <a:rPr sz="2000" spc="2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clon</a:t>
            </a:r>
            <a:r>
              <a:rPr sz="2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Netflix,</a:t>
            </a:r>
            <a:r>
              <a:rPr sz="20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esta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elección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tiene</a:t>
            </a:r>
            <a:r>
              <a:rPr sz="20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como</a:t>
            </a:r>
            <a:r>
              <a:rPr sz="200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objetivo</a:t>
            </a:r>
            <a:r>
              <a:rPr sz="200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poner</a:t>
            </a:r>
            <a:r>
              <a:rPr sz="200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prueba</a:t>
            </a:r>
            <a:r>
              <a:rPr sz="200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00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75" dirty="0">
                <a:solidFill>
                  <a:srgbClr val="FFFFFF"/>
                </a:solidFill>
                <a:latin typeface="Tahoma"/>
                <a:cs typeface="Tahoma"/>
              </a:rPr>
              <a:t>fortalecer</a:t>
            </a:r>
            <a:r>
              <a:rPr sz="200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los</a:t>
            </a:r>
            <a:r>
              <a:rPr sz="20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80" dirty="0">
                <a:solidFill>
                  <a:srgbClr val="FFFFFF"/>
                </a:solidFill>
                <a:latin typeface="Tahoma"/>
                <a:cs typeface="Tahoma"/>
              </a:rPr>
              <a:t>conocimientos</a:t>
            </a:r>
            <a:r>
              <a:rPr sz="200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y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habilidades</a:t>
            </a:r>
            <a:r>
              <a:rPr sz="2000" spc="3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adquiridas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lo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largo</a:t>
            </a:r>
            <a:r>
              <a:rPr sz="20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nuestro</a:t>
            </a:r>
            <a:r>
              <a:rPr sz="20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85" dirty="0">
                <a:solidFill>
                  <a:srgbClr val="FFFFFF"/>
                </a:solidFill>
                <a:latin typeface="Tahoma"/>
                <a:cs typeface="Tahoma"/>
              </a:rPr>
              <a:t>proceso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formación. </a:t>
            </a:r>
            <a:r>
              <a:rPr sz="2000" spc="-6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5" dirty="0">
                <a:solidFill>
                  <a:srgbClr val="FFFFFF"/>
                </a:solidFill>
                <a:latin typeface="Tahoma"/>
                <a:cs typeface="Tahoma"/>
              </a:rPr>
              <a:t>Este</a:t>
            </a:r>
            <a:r>
              <a:rPr sz="2000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desafío</a:t>
            </a:r>
            <a:r>
              <a:rPr sz="2000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no</a:t>
            </a:r>
            <a:r>
              <a:rPr sz="2000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sólo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pondrá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prueba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nuestras</a:t>
            </a:r>
            <a:r>
              <a:rPr sz="20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habilidades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sino</a:t>
            </a:r>
            <a:r>
              <a:rPr sz="2000" spc="-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que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también</a:t>
            </a:r>
            <a:r>
              <a:rPr sz="200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mostrará</a:t>
            </a:r>
            <a:r>
              <a:rPr sz="200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nuestra</a:t>
            </a:r>
            <a:r>
              <a:rPr sz="200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creatividad</a:t>
            </a:r>
            <a:r>
              <a:rPr sz="2000" spc="-10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1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innovación</a:t>
            </a:r>
            <a:r>
              <a:rPr sz="2000" spc="-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Tahoma"/>
                <a:cs typeface="Tahoma"/>
              </a:rPr>
              <a:t>ya</a:t>
            </a:r>
            <a:r>
              <a:rPr sz="2000" spc="-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que</a:t>
            </a:r>
            <a:r>
              <a:rPr sz="2000" spc="3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será</a:t>
            </a:r>
            <a:r>
              <a:rPr sz="2000" spc="-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una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experiencia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enriquecedora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exitosa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ahoma"/>
                <a:cs typeface="Tahoma"/>
              </a:rPr>
              <a:t>para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nuestro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futuro.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4</a:t>
            </a:fld>
            <a:endParaRPr spc="-26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270"/>
            <a:ext cx="9142730" cy="5142230"/>
            <a:chOff x="761" y="761"/>
            <a:chExt cx="9142730" cy="514223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540" y="137159"/>
              <a:ext cx="8755380" cy="427482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61" y="761"/>
              <a:ext cx="9142730" cy="5142230"/>
            </a:xfrm>
            <a:custGeom>
              <a:avLst/>
              <a:gdLst/>
              <a:ahLst/>
              <a:cxnLst/>
              <a:rect l="l" t="t" r="r" b="b"/>
              <a:pathLst>
                <a:path w="9142730" h="5142230">
                  <a:moveTo>
                    <a:pt x="0" y="0"/>
                  </a:moveTo>
                  <a:lnTo>
                    <a:pt x="9142476" y="0"/>
                  </a:lnTo>
                  <a:lnTo>
                    <a:pt x="9142476" y="5141976"/>
                  </a:lnTo>
                  <a:lnTo>
                    <a:pt x="0" y="51419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5</a:t>
            </a:fld>
            <a:endParaRPr spc="-26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61" y="761"/>
            <a:ext cx="9142730" cy="5142230"/>
            <a:chOff x="761" y="761"/>
            <a:chExt cx="9142730" cy="514223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2607" y="423671"/>
              <a:ext cx="8709660" cy="409194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61" y="761"/>
              <a:ext cx="9142730" cy="5142230"/>
            </a:xfrm>
            <a:custGeom>
              <a:avLst/>
              <a:gdLst/>
              <a:ahLst/>
              <a:cxnLst/>
              <a:rect l="l" t="t" r="r" b="b"/>
              <a:pathLst>
                <a:path w="9142730" h="5142230">
                  <a:moveTo>
                    <a:pt x="0" y="0"/>
                  </a:moveTo>
                  <a:lnTo>
                    <a:pt x="9142476" y="0"/>
                  </a:lnTo>
                  <a:lnTo>
                    <a:pt x="9142476" y="5141976"/>
                  </a:lnTo>
                  <a:lnTo>
                    <a:pt x="0" y="51419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6</a:t>
            </a:fld>
            <a:endParaRPr spc="-26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2720">
              <a:lnSpc>
                <a:spcPct val="100000"/>
              </a:lnSpc>
              <a:spcBef>
                <a:spcPts val="100"/>
              </a:spcBef>
            </a:pPr>
            <a:r>
              <a:rPr spc="95" dirty="0"/>
              <a:t>P</a:t>
            </a:r>
            <a:r>
              <a:rPr spc="-20" dirty="0"/>
              <a:t>R</a:t>
            </a:r>
            <a:r>
              <a:rPr spc="-204" dirty="0"/>
              <a:t>O</a:t>
            </a:r>
            <a:r>
              <a:rPr spc="-25" dirty="0"/>
              <a:t>Y</a:t>
            </a:r>
            <a:r>
              <a:rPr spc="105" dirty="0"/>
              <a:t>E</a:t>
            </a:r>
            <a:r>
              <a:rPr spc="15" dirty="0"/>
              <a:t>C</a:t>
            </a:r>
            <a:r>
              <a:rPr spc="-40" dirty="0"/>
              <a:t>T</a:t>
            </a:r>
            <a:r>
              <a:rPr spc="-210" dirty="0"/>
              <a:t>O</a:t>
            </a:r>
            <a:r>
              <a:rPr spc="-260" dirty="0"/>
              <a:t> </a:t>
            </a:r>
            <a:r>
              <a:rPr spc="114" dirty="0"/>
              <a:t>F</a:t>
            </a:r>
            <a:r>
              <a:rPr spc="-275" dirty="0"/>
              <a:t>I</a:t>
            </a:r>
            <a:r>
              <a:rPr spc="20" dirty="0"/>
              <a:t>N</a:t>
            </a:r>
            <a:r>
              <a:rPr spc="15" dirty="0"/>
              <a:t>A</a:t>
            </a:r>
            <a:r>
              <a:rPr spc="165" dirty="0"/>
              <a:t>L</a:t>
            </a:r>
            <a:r>
              <a:rPr spc="-260" dirty="0"/>
              <a:t> </a:t>
            </a:r>
            <a:r>
              <a:rPr spc="-20" dirty="0"/>
              <a:t>R</a:t>
            </a:r>
            <a:r>
              <a:rPr spc="-275" dirty="0"/>
              <a:t>Í</a:t>
            </a:r>
            <a:r>
              <a:rPr spc="-210" dirty="0"/>
              <a:t>O</a:t>
            </a:r>
            <a:r>
              <a:rPr spc="-260" dirty="0"/>
              <a:t> </a:t>
            </a:r>
            <a:r>
              <a:rPr spc="60" dirty="0"/>
              <a:t>S</a:t>
            </a:r>
            <a:r>
              <a:rPr spc="-204" dirty="0"/>
              <a:t>O</a:t>
            </a:r>
            <a:r>
              <a:rPr spc="114" dirty="0"/>
              <a:t>F</a:t>
            </a:r>
            <a:r>
              <a:rPr spc="-40" dirty="0"/>
              <a:t>T</a:t>
            </a:r>
            <a:r>
              <a:rPr spc="-60" dirty="0"/>
              <a:t>W</a:t>
            </a:r>
            <a:r>
              <a:rPr spc="15" dirty="0"/>
              <a:t>A</a:t>
            </a:r>
            <a:r>
              <a:rPr spc="-20" dirty="0"/>
              <a:t>R</a:t>
            </a:r>
            <a:r>
              <a:rPr spc="105" dirty="0"/>
              <a:t>E</a:t>
            </a:r>
            <a:r>
              <a:rPr spc="-265" dirty="0"/>
              <a:t> </a:t>
            </a:r>
            <a:r>
              <a:rPr spc="-25" dirty="0"/>
              <a:t>2</a:t>
            </a:r>
            <a:r>
              <a:rPr spc="45" dirty="0"/>
              <a:t>0</a:t>
            </a:r>
            <a:r>
              <a:rPr spc="-25" dirty="0"/>
              <a:t>2</a:t>
            </a:r>
            <a:r>
              <a:rPr spc="-75" dirty="0"/>
              <a:t>3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37576" y="4515611"/>
            <a:ext cx="964692" cy="44653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00379" y="1008430"/>
            <a:ext cx="7586345" cy="33216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64135" algn="just">
              <a:lnSpc>
                <a:spcPct val="100000"/>
              </a:lnSpc>
              <a:spcBef>
                <a:spcPts val="100"/>
              </a:spcBef>
              <a:buAutoNum type="arabicPeriod" startAt="2"/>
              <a:tabLst>
                <a:tab pos="323215" algn="l"/>
              </a:tabLst>
            </a:pP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¿</a:t>
            </a:r>
            <a:r>
              <a:rPr sz="2400" spc="-320" dirty="0">
                <a:solidFill>
                  <a:srgbClr val="FF9E44"/>
                </a:solidFill>
                <a:latin typeface="Tahoma"/>
                <a:cs typeface="Tahoma"/>
              </a:rPr>
              <a:t>Q</a:t>
            </a:r>
            <a:r>
              <a:rPr sz="2400" spc="-55" dirty="0">
                <a:solidFill>
                  <a:srgbClr val="FF9E44"/>
                </a:solidFill>
                <a:latin typeface="Tahoma"/>
                <a:cs typeface="Tahoma"/>
              </a:rPr>
              <a:t>u</a:t>
            </a:r>
            <a:r>
              <a:rPr sz="2400" spc="15" dirty="0">
                <a:solidFill>
                  <a:srgbClr val="FF9E44"/>
                </a:solidFill>
                <a:latin typeface="Tahoma"/>
                <a:cs typeface="Tahoma"/>
              </a:rPr>
              <a:t>é</a:t>
            </a:r>
            <a:r>
              <a:rPr sz="2400" spc="-26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spc="20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spc="85" dirty="0">
                <a:solidFill>
                  <a:srgbClr val="FF9E44"/>
                </a:solidFill>
                <a:latin typeface="Tahoma"/>
                <a:cs typeface="Tahoma"/>
              </a:rPr>
              <a:t>s</a:t>
            </a:r>
            <a:r>
              <a:rPr sz="2400" spc="75" dirty="0">
                <a:solidFill>
                  <a:srgbClr val="FF9E44"/>
                </a:solidFill>
                <a:latin typeface="Tahoma"/>
                <a:cs typeface="Tahoma"/>
              </a:rPr>
              <a:t>t</a:t>
            </a:r>
            <a:r>
              <a:rPr sz="2400" spc="10" dirty="0">
                <a:solidFill>
                  <a:srgbClr val="FF9E44"/>
                </a:solidFill>
                <a:latin typeface="Tahoma"/>
                <a:cs typeface="Tahoma"/>
              </a:rPr>
              <a:t>r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75" dirty="0">
                <a:solidFill>
                  <a:srgbClr val="FF9E44"/>
                </a:solidFill>
                <a:latin typeface="Tahoma"/>
                <a:cs typeface="Tahoma"/>
              </a:rPr>
              <a:t>t</a:t>
            </a:r>
            <a:r>
              <a:rPr sz="2400" spc="20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spc="-40" dirty="0">
                <a:solidFill>
                  <a:srgbClr val="FF9E44"/>
                </a:solidFill>
                <a:latin typeface="Tahoma"/>
                <a:cs typeface="Tahoma"/>
              </a:rPr>
              <a:t>g</a:t>
            </a:r>
            <a:r>
              <a:rPr sz="2400" spc="60" dirty="0">
                <a:solidFill>
                  <a:srgbClr val="FF9E44"/>
                </a:solidFill>
                <a:latin typeface="Tahoma"/>
                <a:cs typeface="Tahoma"/>
              </a:rPr>
              <a:t>i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80" dirty="0">
                <a:solidFill>
                  <a:srgbClr val="FF9E44"/>
                </a:solidFill>
                <a:latin typeface="Tahoma"/>
                <a:cs typeface="Tahoma"/>
              </a:rPr>
              <a:t>s</a:t>
            </a:r>
            <a:r>
              <a:rPr sz="2400" spc="-26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spc="-55" dirty="0">
                <a:solidFill>
                  <a:srgbClr val="FF9E44"/>
                </a:solidFill>
                <a:latin typeface="Tahoma"/>
                <a:cs typeface="Tahoma"/>
              </a:rPr>
              <a:t>u</a:t>
            </a:r>
            <a:r>
              <a:rPr sz="2400" spc="75" dirty="0">
                <a:solidFill>
                  <a:srgbClr val="FF9E44"/>
                </a:solidFill>
                <a:latin typeface="Tahoma"/>
                <a:cs typeface="Tahoma"/>
              </a:rPr>
              <a:t>t</a:t>
            </a:r>
            <a:r>
              <a:rPr sz="2400" spc="60" dirty="0">
                <a:solidFill>
                  <a:srgbClr val="FF9E44"/>
                </a:solidFill>
                <a:latin typeface="Tahoma"/>
                <a:cs typeface="Tahoma"/>
              </a:rPr>
              <a:t>i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l</a:t>
            </a:r>
            <a:r>
              <a:rPr sz="2400" spc="60" dirty="0">
                <a:solidFill>
                  <a:srgbClr val="FF9E44"/>
                </a:solidFill>
                <a:latin typeface="Tahoma"/>
                <a:cs typeface="Tahoma"/>
              </a:rPr>
              <a:t>i</a:t>
            </a:r>
            <a:r>
              <a:rPr sz="2400" spc="5" dirty="0">
                <a:solidFill>
                  <a:srgbClr val="FF9E44"/>
                </a:solidFill>
                <a:latin typeface="Tahoma"/>
                <a:cs typeface="Tahoma"/>
              </a:rPr>
              <a:t>z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85" dirty="0">
                <a:solidFill>
                  <a:srgbClr val="FF9E44"/>
                </a:solidFill>
                <a:latin typeface="Tahoma"/>
                <a:cs typeface="Tahoma"/>
              </a:rPr>
              <a:t>s</a:t>
            </a:r>
            <a:r>
              <a:rPr sz="2400" spc="75" dirty="0">
                <a:solidFill>
                  <a:srgbClr val="FF9E44"/>
                </a:solidFill>
                <a:latin typeface="Tahoma"/>
                <a:cs typeface="Tahoma"/>
              </a:rPr>
              <a:t>t</a:t>
            </a:r>
            <a:r>
              <a:rPr sz="2400" spc="15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spc="-26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p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10" dirty="0">
                <a:solidFill>
                  <a:srgbClr val="FF9E44"/>
                </a:solidFill>
                <a:latin typeface="Tahoma"/>
                <a:cs typeface="Tahoma"/>
              </a:rPr>
              <a:t>r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-265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spc="-20" dirty="0">
                <a:solidFill>
                  <a:srgbClr val="FF9E44"/>
                </a:solidFill>
                <a:latin typeface="Tahoma"/>
                <a:cs typeface="Tahoma"/>
              </a:rPr>
              <a:t>d</a:t>
            </a:r>
            <a:r>
              <a:rPr sz="2400" spc="20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spc="85" dirty="0">
                <a:solidFill>
                  <a:srgbClr val="FF9E44"/>
                </a:solidFill>
                <a:latin typeface="Tahoma"/>
                <a:cs typeface="Tahoma"/>
              </a:rPr>
              <a:t>s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10" dirty="0">
                <a:solidFill>
                  <a:srgbClr val="FF9E44"/>
                </a:solidFill>
                <a:latin typeface="Tahoma"/>
                <a:cs typeface="Tahoma"/>
              </a:rPr>
              <a:t>rr</a:t>
            </a:r>
            <a:r>
              <a:rPr sz="2400" spc="5" dirty="0">
                <a:solidFill>
                  <a:srgbClr val="FF9E44"/>
                </a:solidFill>
                <a:latin typeface="Tahoma"/>
                <a:cs typeface="Tahoma"/>
              </a:rPr>
              <a:t>o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ll</a:t>
            </a:r>
            <a:r>
              <a:rPr sz="2400" spc="-35" dirty="0">
                <a:solidFill>
                  <a:srgbClr val="FF9E44"/>
                </a:solidFill>
                <a:latin typeface="Tahoma"/>
                <a:cs typeface="Tahoma"/>
              </a:rPr>
              <a:t>a</a:t>
            </a:r>
            <a:r>
              <a:rPr sz="2400" spc="5" dirty="0">
                <a:solidFill>
                  <a:srgbClr val="FF9E44"/>
                </a:solidFill>
                <a:latin typeface="Tahoma"/>
                <a:cs typeface="Tahoma"/>
              </a:rPr>
              <a:t>r</a:t>
            </a:r>
            <a:r>
              <a:rPr sz="2400" spc="-260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spc="20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l</a:t>
            </a:r>
            <a:r>
              <a:rPr sz="2400" spc="-265" dirty="0">
                <a:solidFill>
                  <a:srgbClr val="FF9E44"/>
                </a:solidFill>
                <a:latin typeface="Tahoma"/>
                <a:cs typeface="Tahoma"/>
              </a:rPr>
              <a:t> 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p</a:t>
            </a:r>
            <a:r>
              <a:rPr sz="2400" spc="10" dirty="0">
                <a:solidFill>
                  <a:srgbClr val="FF9E44"/>
                </a:solidFill>
                <a:latin typeface="Tahoma"/>
                <a:cs typeface="Tahoma"/>
              </a:rPr>
              <a:t>r</a:t>
            </a:r>
            <a:r>
              <a:rPr sz="2400" spc="5" dirty="0">
                <a:solidFill>
                  <a:srgbClr val="FF9E44"/>
                </a:solidFill>
                <a:latin typeface="Tahoma"/>
                <a:cs typeface="Tahoma"/>
              </a:rPr>
              <a:t>o</a:t>
            </a:r>
            <a:r>
              <a:rPr sz="2400" spc="-90" dirty="0">
                <a:solidFill>
                  <a:srgbClr val="FF9E44"/>
                </a:solidFill>
                <a:latin typeface="Tahoma"/>
                <a:cs typeface="Tahoma"/>
              </a:rPr>
              <a:t>y</a:t>
            </a:r>
            <a:r>
              <a:rPr sz="2400" spc="20" dirty="0">
                <a:solidFill>
                  <a:srgbClr val="FF9E44"/>
                </a:solidFill>
                <a:latin typeface="Tahoma"/>
                <a:cs typeface="Tahoma"/>
              </a:rPr>
              <a:t>e</a:t>
            </a:r>
            <a:r>
              <a:rPr sz="2400" spc="145" dirty="0">
                <a:solidFill>
                  <a:srgbClr val="FF9E44"/>
                </a:solidFill>
                <a:latin typeface="Tahoma"/>
                <a:cs typeface="Tahoma"/>
              </a:rPr>
              <a:t>c</a:t>
            </a:r>
            <a:r>
              <a:rPr sz="2400" spc="75" dirty="0">
                <a:solidFill>
                  <a:srgbClr val="FF9E44"/>
                </a:solidFill>
                <a:latin typeface="Tahoma"/>
                <a:cs typeface="Tahoma"/>
              </a:rPr>
              <a:t>t</a:t>
            </a:r>
            <a:r>
              <a:rPr sz="2400" dirty="0">
                <a:solidFill>
                  <a:srgbClr val="FF9E44"/>
                </a:solidFill>
                <a:latin typeface="Tahoma"/>
                <a:cs typeface="Tahoma"/>
              </a:rPr>
              <a:t>o  </a:t>
            </a:r>
            <a:r>
              <a:rPr sz="2400" spc="5" dirty="0">
                <a:solidFill>
                  <a:srgbClr val="FF9E44"/>
                </a:solidFill>
                <a:latin typeface="Tahoma"/>
                <a:cs typeface="Tahoma"/>
              </a:rPr>
              <a:t>final?</a:t>
            </a:r>
            <a:endParaRPr sz="2400">
              <a:latin typeface="Tahoma"/>
              <a:cs typeface="Tahoma"/>
            </a:endParaRPr>
          </a:p>
          <a:p>
            <a:pPr marL="71755" marR="5080">
              <a:lnSpc>
                <a:spcPct val="114999"/>
              </a:lnSpc>
              <a:spcBef>
                <a:spcPts val="870"/>
              </a:spcBef>
            </a:pPr>
            <a:r>
              <a:rPr sz="2000" spc="160" dirty="0">
                <a:solidFill>
                  <a:srgbClr val="FFFFFF"/>
                </a:solidFill>
                <a:latin typeface="Tahoma"/>
                <a:cs typeface="Tahoma"/>
              </a:rPr>
              <a:t>Implementamos</a:t>
            </a:r>
            <a:r>
              <a:rPr sz="2000" spc="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80" dirty="0">
                <a:solidFill>
                  <a:srgbClr val="FFFFFF"/>
                </a:solidFill>
                <a:latin typeface="Tahoma"/>
                <a:cs typeface="Tahoma"/>
              </a:rPr>
              <a:t>diversas</a:t>
            </a:r>
            <a:r>
              <a:rPr sz="2000" spc="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95" dirty="0">
                <a:solidFill>
                  <a:srgbClr val="FFFFFF"/>
                </a:solidFill>
                <a:latin typeface="Tahoma"/>
                <a:cs typeface="Tahoma"/>
              </a:rPr>
              <a:t>estrategias</a:t>
            </a:r>
            <a:r>
              <a:rPr sz="2000" spc="180" dirty="0">
                <a:solidFill>
                  <a:srgbClr val="FFFFFF"/>
                </a:solidFill>
                <a:latin typeface="Tahoma"/>
                <a:cs typeface="Tahoma"/>
              </a:rPr>
              <a:t> fundamentales</a:t>
            </a:r>
            <a:r>
              <a:rPr sz="2000" spc="1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20" dirty="0">
                <a:solidFill>
                  <a:srgbClr val="FFFFFF"/>
                </a:solidFill>
                <a:latin typeface="Tahoma"/>
                <a:cs typeface="Tahoma"/>
              </a:rPr>
              <a:t>que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desempeñaron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un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papel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crucial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el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desarrollo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este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proyecto:</a:t>
            </a:r>
            <a:endParaRPr sz="20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250">
              <a:latin typeface="Tahoma"/>
              <a:cs typeface="Tahoma"/>
            </a:endParaRPr>
          </a:p>
          <a:p>
            <a:pPr marL="71755" marR="5080" lvl="1" algn="just">
              <a:lnSpc>
                <a:spcPct val="114999"/>
              </a:lnSpc>
              <a:buAutoNum type="arabicPeriod"/>
              <a:tabLst>
                <a:tab pos="297180" algn="l"/>
              </a:tabLst>
            </a:pP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Analizamos</a:t>
            </a:r>
            <a:r>
              <a:rPr sz="20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cuidadosamente</a:t>
            </a:r>
            <a:r>
              <a:rPr sz="20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los</a:t>
            </a:r>
            <a:r>
              <a:rPr sz="20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componentes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la</a:t>
            </a:r>
            <a:r>
              <a:rPr sz="20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página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para </a:t>
            </a:r>
            <a:r>
              <a:rPr sz="2000" spc="-6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obtener</a:t>
            </a:r>
            <a:r>
              <a:rPr sz="2000" spc="-1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una</a:t>
            </a:r>
            <a:r>
              <a:rPr sz="2000" spc="-1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comprensión</a:t>
            </a:r>
            <a:r>
              <a:rPr sz="2000" spc="-1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detallada</a:t>
            </a:r>
            <a:r>
              <a:rPr sz="2000" spc="-1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000" spc="-1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crear</a:t>
            </a:r>
            <a:r>
              <a:rPr sz="2000" spc="-1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un</a:t>
            </a:r>
            <a:r>
              <a:rPr sz="2000" spc="-1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esquema</a:t>
            </a:r>
            <a:r>
              <a:rPr sz="2000" spc="-1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claro.</a:t>
            </a:r>
            <a:r>
              <a:rPr sz="2000" spc="22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Este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10" dirty="0">
                <a:solidFill>
                  <a:srgbClr val="FFFFFF"/>
                </a:solidFill>
                <a:latin typeface="Tahoma"/>
                <a:cs typeface="Tahoma"/>
              </a:rPr>
              <a:t>paso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5" dirty="0">
                <a:solidFill>
                  <a:srgbClr val="FFFFFF"/>
                </a:solidFill>
                <a:latin typeface="Tahoma"/>
                <a:cs typeface="Tahoma"/>
              </a:rPr>
              <a:t>fue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35" dirty="0">
                <a:solidFill>
                  <a:srgbClr val="FFFFFF"/>
                </a:solidFill>
                <a:latin typeface="Tahoma"/>
                <a:cs typeface="Tahoma"/>
              </a:rPr>
              <a:t>esencial,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ya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80" dirty="0">
                <a:solidFill>
                  <a:srgbClr val="FFFFFF"/>
                </a:solidFill>
                <a:latin typeface="Tahoma"/>
                <a:cs typeface="Tahoma"/>
              </a:rPr>
              <a:t>que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35" dirty="0">
                <a:solidFill>
                  <a:srgbClr val="FFFFFF"/>
                </a:solidFill>
                <a:latin typeface="Tahoma"/>
                <a:cs typeface="Tahoma"/>
              </a:rPr>
              <a:t>proporcionó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 una </a:t>
            </a:r>
            <a:r>
              <a:rPr sz="2000" spc="130" dirty="0">
                <a:solidFill>
                  <a:srgbClr val="FFFFFF"/>
                </a:solidFill>
                <a:latin typeface="Tahoma"/>
                <a:cs typeface="Tahoma"/>
              </a:rPr>
              <a:t>visión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25" dirty="0">
                <a:solidFill>
                  <a:srgbClr val="FFFFFF"/>
                </a:solidFill>
                <a:latin typeface="Tahoma"/>
                <a:cs typeface="Tahoma"/>
              </a:rPr>
              <a:t>clara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la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4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000" spc="-4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z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15" dirty="0">
                <a:solidFill>
                  <a:srgbClr val="FFFFFF"/>
                </a:solidFill>
                <a:latin typeface="Tahoma"/>
                <a:cs typeface="Tahoma"/>
              </a:rPr>
              <a:t>ó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á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50" dirty="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7</a:t>
            </a:fld>
            <a:endParaRPr spc="-26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11174" y="611759"/>
            <a:ext cx="7539355" cy="3684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5"/>
              </a:spcBef>
              <a:buAutoNum type="arabicPeriod" startAt="2"/>
              <a:tabLst>
                <a:tab pos="283210" algn="l"/>
              </a:tabLst>
            </a:pP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Llevamos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cabo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la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busqueda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los</a:t>
            </a:r>
            <a:r>
              <a:rPr sz="2000" spc="-1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recursos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necesarios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para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la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15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8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8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80" dirty="0">
                <a:solidFill>
                  <a:srgbClr val="FFFFFF"/>
                </a:solidFill>
                <a:latin typeface="Tahoma"/>
                <a:cs typeface="Tahoma"/>
              </a:rPr>
              <a:t>,</a:t>
            </a:r>
            <a:r>
              <a:rPr sz="2000" spc="-1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0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:</a:t>
            </a:r>
            <a:r>
              <a:rPr sz="2000" spc="17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9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04" dirty="0">
                <a:solidFill>
                  <a:srgbClr val="FFFFFF"/>
                </a:solidFill>
                <a:latin typeface="Tahoma"/>
                <a:cs typeface="Tahoma"/>
              </a:rPr>
              <a:t>(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000" spc="9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10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000" spc="9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5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11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000" spc="9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 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recursos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40" dirty="0">
                <a:solidFill>
                  <a:srgbClr val="FFFFFF"/>
                </a:solidFill>
                <a:latin typeface="Tahoma"/>
                <a:cs typeface="Tahoma"/>
              </a:rPr>
              <a:t>(películas´-</a:t>
            </a:r>
            <a:r>
              <a:rPr sz="20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videos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70" dirty="0">
                <a:solidFill>
                  <a:srgbClr val="FFFFFF"/>
                </a:solidFill>
                <a:latin typeface="Tahoma"/>
                <a:cs typeface="Tahoma"/>
              </a:rPr>
              <a:t>)),</a:t>
            </a:r>
            <a:r>
              <a:rPr sz="20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busqueda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1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iconos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para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la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barra</a:t>
            </a:r>
            <a:r>
              <a:rPr sz="20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de </a:t>
            </a:r>
            <a:r>
              <a:rPr sz="2000" spc="-6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navegación</a:t>
            </a:r>
            <a:r>
              <a:rPr sz="20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0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FFFFFF"/>
                </a:solidFill>
                <a:latin typeface="Tahoma"/>
                <a:cs typeface="Tahoma"/>
              </a:rPr>
              <a:t>del</a:t>
            </a:r>
            <a:r>
              <a:rPr sz="20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pie</a:t>
            </a:r>
            <a:r>
              <a:rPr sz="2000" spc="-1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1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página,</a:t>
            </a:r>
            <a:r>
              <a:rPr sz="2000" spc="-1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implementamos</a:t>
            </a:r>
            <a:r>
              <a:rPr sz="2000" spc="-1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etiquetas,</a:t>
            </a:r>
            <a:r>
              <a:rPr sz="2000" spc="-1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80" dirty="0">
                <a:solidFill>
                  <a:srgbClr val="FFFFFF"/>
                </a:solidFill>
                <a:latin typeface="Tahoma"/>
                <a:cs typeface="Tahoma"/>
              </a:rPr>
              <a:t>clases </a:t>
            </a:r>
            <a:r>
              <a:rPr sz="2000" spc="-6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etc.</a:t>
            </a:r>
            <a:endParaRPr sz="20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FFFFFF"/>
              </a:buClr>
              <a:buFont typeface="Tahoma"/>
              <a:buAutoNum type="arabicPeriod" startAt="2"/>
            </a:pPr>
            <a:endParaRPr sz="1950">
              <a:latin typeface="Tahoma"/>
              <a:cs typeface="Tahoma"/>
            </a:endParaRPr>
          </a:p>
          <a:p>
            <a:pPr marL="12700" marR="10160" algn="just">
              <a:lnSpc>
                <a:spcPct val="100000"/>
              </a:lnSpc>
              <a:buAutoNum type="arabicPeriod" startAt="2"/>
              <a:tabLst>
                <a:tab pos="318135" algn="l"/>
              </a:tabLst>
            </a:pP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Trabajar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con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Tahoma"/>
                <a:cs typeface="Tahoma"/>
              </a:rPr>
              <a:t>la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plataforma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GitHub,</a:t>
            </a:r>
            <a:r>
              <a:rPr sz="2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FFFFFF"/>
                </a:solidFill>
                <a:latin typeface="Tahoma"/>
                <a:cs typeface="Tahoma"/>
              </a:rPr>
              <a:t>facilitando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cada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miembro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del </a:t>
            </a:r>
            <a:r>
              <a:rPr sz="2000" spc="-6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q</a:t>
            </a:r>
            <a:r>
              <a:rPr sz="2000" spc="-4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z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1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75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-4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6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-50" dirty="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endParaRPr sz="20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FFFFFF"/>
              </a:buClr>
              <a:buFont typeface="Tahoma"/>
              <a:buAutoNum type="arabicPeriod" startAt="2"/>
            </a:pPr>
            <a:endParaRPr sz="1950">
              <a:latin typeface="Tahoma"/>
              <a:cs typeface="Tahoma"/>
            </a:endParaRPr>
          </a:p>
          <a:p>
            <a:pPr marL="12700" marR="5080" algn="just">
              <a:lnSpc>
                <a:spcPct val="100000"/>
              </a:lnSpc>
              <a:buAutoNum type="arabicPeriod" startAt="2"/>
              <a:tabLst>
                <a:tab pos="290830" algn="l"/>
              </a:tabLst>
            </a:pP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Optamos</a:t>
            </a:r>
            <a:r>
              <a:rPr sz="20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por</a:t>
            </a:r>
            <a:r>
              <a:rPr sz="2000" spc="-1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FFFFFF"/>
                </a:solidFill>
                <a:latin typeface="Tahoma"/>
                <a:cs typeface="Tahoma"/>
              </a:rPr>
              <a:t>crear</a:t>
            </a:r>
            <a:r>
              <a:rPr sz="2000" spc="3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carpetas</a:t>
            </a:r>
            <a:r>
              <a:rPr sz="2000" spc="-13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para</a:t>
            </a:r>
            <a:r>
              <a:rPr sz="2000" spc="-1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cada</a:t>
            </a:r>
            <a:r>
              <a:rPr sz="2000" spc="-1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Tahoma"/>
                <a:cs typeface="Tahoma"/>
              </a:rPr>
              <a:t>recurso</a:t>
            </a:r>
            <a:r>
              <a:rPr sz="2000" spc="-1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Tahoma"/>
                <a:cs typeface="Tahoma"/>
              </a:rPr>
              <a:t>utilizado</a:t>
            </a:r>
            <a:r>
              <a:rPr sz="20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como: </a:t>
            </a:r>
            <a:r>
              <a:rPr sz="2000" spc="-6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0" dirty="0">
                <a:solidFill>
                  <a:srgbClr val="FFFFFF"/>
                </a:solidFill>
                <a:latin typeface="Tahoma"/>
                <a:cs typeface="Tahoma"/>
              </a:rPr>
              <a:t>imagenes,iconos,</a:t>
            </a:r>
            <a:r>
              <a:rPr sz="2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FFFFFF"/>
                </a:solidFill>
                <a:latin typeface="Tahoma"/>
                <a:cs typeface="Tahoma"/>
              </a:rPr>
              <a:t>videos.</a:t>
            </a:r>
            <a:r>
              <a:rPr sz="2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Tahoma"/>
                <a:cs typeface="Tahoma"/>
              </a:rPr>
              <a:t>Así</a:t>
            </a:r>
            <a:r>
              <a:rPr sz="2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FFFFFF"/>
                </a:solidFill>
                <a:latin typeface="Tahoma"/>
                <a:cs typeface="Tahoma"/>
              </a:rPr>
              <a:t>mismo,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los</a:t>
            </a:r>
            <a:r>
              <a:rPr sz="2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Tahoma"/>
                <a:cs typeface="Tahoma"/>
              </a:rPr>
              <a:t>archivos</a:t>
            </a:r>
            <a:r>
              <a:rPr sz="2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sz="2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0" dirty="0">
                <a:solidFill>
                  <a:srgbClr val="FFFFFF"/>
                </a:solidFill>
                <a:latin typeface="Tahoma"/>
                <a:cs typeface="Tahoma"/>
              </a:rPr>
              <a:t>css</a:t>
            </a:r>
            <a:r>
              <a:rPr sz="2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js</a:t>
            </a:r>
            <a:r>
              <a:rPr sz="20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para </a:t>
            </a:r>
            <a:r>
              <a:rPr sz="2000" spc="-6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4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75" dirty="0">
                <a:solidFill>
                  <a:srgbClr val="FFFFFF"/>
                </a:solidFill>
                <a:latin typeface="Tahoma"/>
                <a:cs typeface="Tahoma"/>
              </a:rPr>
              <a:t>j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or</a:t>
            </a:r>
            <a:r>
              <a:rPr sz="2000" spc="-2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z</a:t>
            </a:r>
            <a:r>
              <a:rPr sz="2000" spc="-3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000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5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000" spc="-15" dirty="0">
                <a:solidFill>
                  <a:srgbClr val="FFFFFF"/>
                </a:solidFill>
                <a:latin typeface="Tahoma"/>
                <a:cs typeface="Tahoma"/>
              </a:rPr>
              <a:t>ó</a:t>
            </a:r>
            <a:r>
              <a:rPr sz="2000" spc="-3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-1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2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000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2000" spc="-4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000" spc="7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000" spc="-50" dirty="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8</a:t>
            </a:fld>
            <a:endParaRPr spc="-26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61" y="761"/>
            <a:ext cx="9142730" cy="5142230"/>
          </a:xfrm>
          <a:custGeom>
            <a:avLst/>
            <a:gdLst/>
            <a:ahLst/>
            <a:cxnLst/>
            <a:rect l="l" t="t" r="r" b="b"/>
            <a:pathLst>
              <a:path w="9142730" h="5142230">
                <a:moveTo>
                  <a:pt x="0" y="0"/>
                </a:moveTo>
                <a:lnTo>
                  <a:pt x="9142476" y="0"/>
                </a:lnTo>
                <a:lnTo>
                  <a:pt x="9142476" y="5141976"/>
                </a:lnTo>
                <a:lnTo>
                  <a:pt x="0" y="51419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260" dirty="0"/>
              <a:t>9</a:t>
            </a:fld>
            <a:endParaRPr spc="-26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8241" b="3849"/>
          <a:stretch/>
        </p:blipFill>
        <p:spPr>
          <a:xfrm>
            <a:off x="152400" y="236668"/>
            <a:ext cx="4648200" cy="243122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t="9859" b="4552"/>
          <a:stretch/>
        </p:blipFill>
        <p:spPr>
          <a:xfrm>
            <a:off x="4876800" y="514350"/>
            <a:ext cx="4038600" cy="319067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t="9482" b="4698"/>
          <a:stretch/>
        </p:blipFill>
        <p:spPr>
          <a:xfrm>
            <a:off x="152400" y="2872516"/>
            <a:ext cx="4648200" cy="229675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Words>427</Words>
  <Application>Microsoft Office PowerPoint</Application>
  <PresentationFormat>Presentación en pantalla (16:9)</PresentationFormat>
  <Paragraphs>54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 MT</vt:lpstr>
      <vt:lpstr>Calibri</vt:lpstr>
      <vt:lpstr>Tahoma</vt:lpstr>
      <vt:lpstr>Office Theme</vt:lpstr>
      <vt:lpstr>RÍO</vt:lpstr>
      <vt:lpstr>PROYECTO FINAL RÍO SOFTWARE 2023</vt:lpstr>
      <vt:lpstr>CLON DE LA PÁGINA PRINCIPAL DE NETFLIX</vt:lpstr>
      <vt:lpstr>PROYECTO FINAL RÍO SOFTWARE 2023</vt:lpstr>
      <vt:lpstr>Presentación de PowerPoint</vt:lpstr>
      <vt:lpstr>Presentación de PowerPoint</vt:lpstr>
      <vt:lpstr>PROYECTO FINAL RÍO SOFTWARE 2023</vt:lpstr>
      <vt:lpstr>Presentación de PowerPoint</vt:lpstr>
      <vt:lpstr>Presentación de PowerPoint</vt:lpstr>
      <vt:lpstr>PROYECTO FINAL RÍO SOFTWARE 2023</vt:lpstr>
      <vt:lpstr>Presentación de PowerPoint</vt:lpstr>
      <vt:lpstr>Presentación de PowerPoint</vt:lpstr>
      <vt:lpstr>GLOBAL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RÍO</dc:title>
  <cp:lastModifiedBy>GALAXY</cp:lastModifiedBy>
  <cp:revision>3</cp:revision>
  <dcterms:created xsi:type="dcterms:W3CDTF">2023-12-04T19:25:03Z</dcterms:created>
  <dcterms:modified xsi:type="dcterms:W3CDTF">2023-12-04T20:16:35Z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2023-11-29T00:00:00Z</vt:filetime>
  </property>
  <property fmtid="{D5CDD505-2E9C-101B-9397-08002B2CF9AE}" pid="3" name="Creator">
    <vt:lpwstr>WPS Presentation</vt:lpwstr>
  </property>
  <property fmtid="{D5CDD505-2E9C-101B-9397-08002B2CF9AE}" pid="4" name="LastSaved">
    <vt:filetime>2023-12-04T00:00:00Z</vt:filetime>
  </property>
</Properties>
</file>